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BD"/>
    <a:srgbClr val="FEB4F3"/>
    <a:srgbClr val="FFE1FB"/>
    <a:srgbClr val="FF0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0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95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62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5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7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02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26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62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7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47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9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9B45-A450-4BBA-A4FB-B23417DFE951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A0B8-C233-4B33-885D-688F053188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68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D6003FDE-60B3-BCB4-8A5D-10B99F8A7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7"/>
            <a:ext cx="6858000" cy="627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C261EE-622F-4267-B654-43B0513308E5}"/>
              </a:ext>
            </a:extLst>
          </p:cNvPr>
          <p:cNvSpPr txBox="1"/>
          <p:nvPr/>
        </p:nvSpPr>
        <p:spPr>
          <a:xfrm>
            <a:off x="561338" y="809875"/>
            <a:ext cx="5701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>
                <a:ln w="12700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お花見電車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EDF4FC-4FF3-4004-8D7F-9AF049B1BADB}"/>
              </a:ext>
            </a:extLst>
          </p:cNvPr>
          <p:cNvSpPr txBox="1"/>
          <p:nvPr/>
        </p:nvSpPr>
        <p:spPr>
          <a:xfrm>
            <a:off x="109218" y="116733"/>
            <a:ext cx="383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 主催</a:t>
            </a:r>
            <a:endParaRPr kumimoji="1" lang="en-US" altLang="ja-JP" sz="2000" b="1" dirty="0">
              <a:ln w="3175" cmpd="sng">
                <a:solidFill>
                  <a:srgbClr val="FF01F9"/>
                </a:solidFill>
                <a:prstDash val="solid"/>
              </a:ln>
              <a:gradFill>
                <a:gsLst>
                  <a:gs pos="0">
                    <a:srgbClr val="FF01F9"/>
                  </a:gs>
                  <a:gs pos="4000">
                    <a:srgbClr val="FEB4F3"/>
                  </a:gs>
                  <a:gs pos="87000">
                    <a:srgbClr val="FFE1FB"/>
                  </a:gs>
                </a:gsLst>
                <a:lin ang="5400000"/>
              </a:gra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dist"/>
            <a:r>
              <a:rPr kumimoji="1" lang="ja-JP" altLang="en-US" sz="2000" b="1" dirty="0">
                <a:ln w="3175" cmpd="sng">
                  <a:solidFill>
                    <a:srgbClr val="FF01F9"/>
                  </a:solidFill>
                  <a:prstDash val="solid"/>
                </a:ln>
                <a:gradFill>
                  <a:gsLst>
                    <a:gs pos="0">
                      <a:srgbClr val="FF01F9"/>
                    </a:gs>
                    <a:gs pos="4000">
                      <a:srgbClr val="FEB4F3"/>
                    </a:gs>
                    <a:gs pos="87000">
                      <a:srgbClr val="FFE1FB"/>
                    </a:gs>
                  </a:gsLst>
                  <a:lin ang="5400000"/>
                </a:gra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京阪電気鉄道株式会社 協力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8A4D6-8746-4C93-A9A7-D3FE91E1F6EF}"/>
              </a:ext>
            </a:extLst>
          </p:cNvPr>
          <p:cNvSpPr txBox="1"/>
          <p:nvPr/>
        </p:nvSpPr>
        <p:spPr>
          <a:xfrm>
            <a:off x="194430" y="4267711"/>
            <a:ext cx="33995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</a:t>
            </a:r>
            <a:r>
              <a:rPr kumimoji="1" lang="ja-JP" altLang="en-US" sz="2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月１日（土）運転</a:t>
            </a:r>
            <a:r>
              <a:rPr kumimoji="1" lang="ja-JP" altLang="en-US" sz="1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endParaRPr kumimoji="1" lang="en-US" altLang="ja-JP" sz="16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大津線沿線の桜名所を貸し切り電車で巡ります</a:t>
            </a:r>
            <a:endParaRPr kumimoji="1" lang="en-US" altLang="ja-JP" sz="2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br>
              <a:rPr kumimoji="1" lang="en-US" altLang="ja-JP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ja-JP" altLang="en-US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雨天でも実施します</a:t>
            </a:r>
            <a:endParaRPr kumimoji="1" lang="en-US" altLang="ja-JP" sz="1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今回はお弁当・お茶等の提供はありません</a:t>
            </a:r>
            <a:endParaRPr kumimoji="1" lang="en-US" altLang="ja-JP" sz="14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F82E3F-924A-4DE5-B6DF-DE5B5C3CEBB1}"/>
              </a:ext>
            </a:extLst>
          </p:cNvPr>
          <p:cNvSpPr txBox="1"/>
          <p:nvPr/>
        </p:nvSpPr>
        <p:spPr>
          <a:xfrm>
            <a:off x="836521" y="6214211"/>
            <a:ext cx="5912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8:40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びわ湖浜大津駅集合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出発ですので必ず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分前にはお越しください）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10:05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 石山寺で約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時間フリータイム（石山寺入山券をお渡しします）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12:34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四宮駅にて解散（疏水の桜をゆっくりお楽しみください）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今回はお弁当、お茶等の提供はありません。各自ご準備下さい。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車内での飲食はできません。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大津の京阪電車を愛する会会員および会員と同居のご家族の方は、大人・中高生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円、小学生未満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円です。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非会員の方は大人・中高生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円、小学生未満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円です。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当日受付時にお支払い下さい。参加費には石山寺の入山料と保険料を含みます。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ご自宅最寄り駅と集合場所・解散場所間の交通費は自己負担となります。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名（希望者多数の場合は会員を優先して抽選します。）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往復はがきに　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①「お花見電車希望」、②代表者の氏名と当日連絡がとれる電話番号、③代表者を含む大人・中高生、小学生、小学生未満それぞれの参加人数、④会員・非会員の別、⑤はがき返信面の宛名　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を記入して下記あて送付して下さい。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〒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520-0861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大津市石山寺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－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27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－</a:t>
            </a:r>
            <a:r>
              <a:rPr kumimoji="1" lang="en-US" altLang="ja-JP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11</a:t>
            </a:r>
            <a:r>
              <a:rPr kumimoji="1" lang="ja-JP" altLang="en-US" sz="1200" dirty="0">
                <a:solidFill>
                  <a:srgbClr val="1209BD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大津の京阪電車を愛する会事務局</a:t>
            </a:r>
            <a:endParaRPr kumimoji="1" lang="en-US" altLang="ja-JP" sz="1200" dirty="0">
              <a:solidFill>
                <a:srgbClr val="1209BD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申込締め切りは３月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日（金）消印有効です。</a:t>
            </a: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事務局から参加の可否を返信はがきでご連絡します。このはがきが参加証となります。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📞０７７ｰ５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34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ｰ２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大津の京阪電車を愛する会事務局（平日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17:00</a:t>
            </a:r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 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34DB1A-0398-0866-4E3F-462A37EDED54}"/>
              </a:ext>
            </a:extLst>
          </p:cNvPr>
          <p:cNvSpPr txBox="1"/>
          <p:nvPr/>
        </p:nvSpPr>
        <p:spPr>
          <a:xfrm>
            <a:off x="109218" y="6214211"/>
            <a:ext cx="79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旅程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参加費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定員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申込み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参加証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お問合せ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E1C49BA-7567-9871-C561-D418721EB5EC}"/>
              </a:ext>
            </a:extLst>
          </p:cNvPr>
          <p:cNvCxnSpPr>
            <a:cxnSpLocks/>
          </p:cNvCxnSpPr>
          <p:nvPr/>
        </p:nvCxnSpPr>
        <p:spPr>
          <a:xfrm rot="7320000">
            <a:off x="4271241" y="5220784"/>
            <a:ext cx="1584000" cy="0"/>
          </a:xfrm>
          <a:prstGeom prst="line">
            <a:avLst/>
          </a:prstGeom>
          <a:ln w="76200">
            <a:solidFill>
              <a:srgbClr val="FEB4F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7457383-7AD0-267C-2571-B0B4CEA12063}"/>
              </a:ext>
            </a:extLst>
          </p:cNvPr>
          <p:cNvCxnSpPr>
            <a:cxnSpLocks/>
          </p:cNvCxnSpPr>
          <p:nvPr/>
        </p:nvCxnSpPr>
        <p:spPr>
          <a:xfrm rot="7320000">
            <a:off x="5046918" y="4884957"/>
            <a:ext cx="792000" cy="0"/>
          </a:xfrm>
          <a:prstGeom prst="line">
            <a:avLst/>
          </a:prstGeom>
          <a:ln w="76200">
            <a:solidFill>
              <a:srgbClr val="FEB4F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4760918-F29D-C779-C8E7-A2AD876CD0AB}"/>
              </a:ext>
            </a:extLst>
          </p:cNvPr>
          <p:cNvCxnSpPr>
            <a:cxnSpLocks/>
          </p:cNvCxnSpPr>
          <p:nvPr/>
        </p:nvCxnSpPr>
        <p:spPr>
          <a:xfrm rot="7320000">
            <a:off x="4277899" y="5556611"/>
            <a:ext cx="792000" cy="0"/>
          </a:xfrm>
          <a:prstGeom prst="line">
            <a:avLst/>
          </a:prstGeom>
          <a:ln w="76200">
            <a:solidFill>
              <a:srgbClr val="FEB4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B56B216-5198-5F15-E8DD-D3CBA3C58EC3}"/>
              </a:ext>
            </a:extLst>
          </p:cNvPr>
          <p:cNvCxnSpPr>
            <a:cxnSpLocks/>
          </p:cNvCxnSpPr>
          <p:nvPr/>
        </p:nvCxnSpPr>
        <p:spPr>
          <a:xfrm>
            <a:off x="4051620" y="5240681"/>
            <a:ext cx="792000" cy="0"/>
          </a:xfrm>
          <a:prstGeom prst="line">
            <a:avLst/>
          </a:prstGeom>
          <a:ln w="76200">
            <a:solidFill>
              <a:srgbClr val="FEB4F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314C3-641E-D54C-EAD4-B6E3ADF5CAFE}"/>
              </a:ext>
            </a:extLst>
          </p:cNvPr>
          <p:cNvSpPr txBox="1"/>
          <p:nvPr/>
        </p:nvSpPr>
        <p:spPr>
          <a:xfrm>
            <a:off x="5277932" y="5068871"/>
            <a:ext cx="129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びわ湖浜大津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9:00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CC113-8DBE-8261-4431-13F1858088C6}"/>
              </a:ext>
            </a:extLst>
          </p:cNvPr>
          <p:cNvSpPr txBox="1"/>
          <p:nvPr/>
        </p:nvSpPr>
        <p:spPr>
          <a:xfrm>
            <a:off x="4234170" y="4353774"/>
            <a:ext cx="129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坂本比叡山口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9:32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A668366-A643-E133-2F35-5D4DCCEBFECE}"/>
              </a:ext>
            </a:extLst>
          </p:cNvPr>
          <p:cNvSpPr txBox="1"/>
          <p:nvPr/>
        </p:nvSpPr>
        <p:spPr>
          <a:xfrm>
            <a:off x="4808151" y="5592091"/>
            <a:ext cx="160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石山寺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１０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:</a:t>
            </a:r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０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着</a:t>
            </a:r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-12:0</a:t>
            </a:r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５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EDA00D-2E85-EC28-39E1-38756461F51D}"/>
              </a:ext>
            </a:extLst>
          </p:cNvPr>
          <p:cNvSpPr txBox="1"/>
          <p:nvPr/>
        </p:nvSpPr>
        <p:spPr>
          <a:xfrm>
            <a:off x="3485399" y="4707638"/>
            <a:ext cx="173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四宮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12:34</a:t>
            </a:r>
            <a:r>
              <a:rPr kumimoji="1" lang="ja-JP" altLang="en-US" sz="11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着</a:t>
            </a:r>
            <a:r>
              <a:rPr kumimoji="1" lang="ja-JP" altLang="en-US" sz="1400" b="1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（現地解散）</a:t>
            </a:r>
            <a:endParaRPr kumimoji="1" lang="en-US" altLang="ja-JP" sz="1400" b="1" dirty="0">
              <a:ln w="317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21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386</Words>
  <Application>Microsoft Office PowerPoint</Application>
  <PresentationFormat>A4 210 x 297 mm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P丸ゴシック体E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治彦 西</dc:creator>
  <cp:lastModifiedBy>治彦 西</cp:lastModifiedBy>
  <cp:revision>49</cp:revision>
  <cp:lastPrinted>2023-01-19T01:24:53Z</cp:lastPrinted>
  <dcterms:created xsi:type="dcterms:W3CDTF">2018-12-30T01:03:43Z</dcterms:created>
  <dcterms:modified xsi:type="dcterms:W3CDTF">2023-04-02T08:25:51Z</dcterms:modified>
</cp:coreProperties>
</file>