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0691813" cy="1511935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B"/>
    <a:srgbClr val="86B6E4"/>
    <a:srgbClr val="EA6103"/>
    <a:srgbClr val="FF6600"/>
    <a:srgbClr val="1209BD"/>
    <a:srgbClr val="FEB4F3"/>
    <a:srgbClr val="FFE1FB"/>
    <a:srgbClr val="FF0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12" autoAdjust="0"/>
    <p:restoredTop sz="95820" autoAdjust="0"/>
  </p:normalViewPr>
  <p:slideViewPr>
    <p:cSldViewPr snapToGrid="0">
      <p:cViewPr>
        <p:scale>
          <a:sx n="100" d="100"/>
          <a:sy n="100" d="100"/>
        </p:scale>
        <p:origin x="917" y="-49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53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17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23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3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96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7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9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16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0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7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24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9B45-A450-4BBA-A4FB-B23417DFE951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8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EB63A87-2AB1-E113-355F-CF602CAD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45"/>
            <a:ext cx="10691813" cy="1516829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C261EE-622F-4267-B654-43B0513308E5}"/>
              </a:ext>
            </a:extLst>
          </p:cNvPr>
          <p:cNvSpPr txBox="1"/>
          <p:nvPr/>
        </p:nvSpPr>
        <p:spPr>
          <a:xfrm>
            <a:off x="2529234" y="1549767"/>
            <a:ext cx="79067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0" b="1" i="1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86B6E4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お仕事体験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8A4D6-8746-4C93-A9A7-D3FE91E1F6EF}"/>
              </a:ext>
            </a:extLst>
          </p:cNvPr>
          <p:cNvSpPr txBox="1"/>
          <p:nvPr/>
        </p:nvSpPr>
        <p:spPr>
          <a:xfrm>
            <a:off x="181459" y="9542899"/>
            <a:ext cx="10395231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1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京阪電車をもっと知って、もっともっと好きになろう！ </a:t>
            </a:r>
            <a:endParaRPr kumimoji="1" lang="en-US" altLang="ja-JP" sz="31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1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小３～中学生対象 夏休み京阪電車お仕事体験を実施します</a:t>
            </a:r>
            <a:endParaRPr kumimoji="1" lang="en-US" altLang="ja-JP" sz="31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FECFF57-BF0A-D50D-BE2B-172F3253D63D}"/>
              </a:ext>
            </a:extLst>
          </p:cNvPr>
          <p:cNvGrpSpPr/>
          <p:nvPr/>
        </p:nvGrpSpPr>
        <p:grpSpPr>
          <a:xfrm>
            <a:off x="181460" y="10833395"/>
            <a:ext cx="10402719" cy="3988784"/>
            <a:chOff x="166220" y="10993415"/>
            <a:chExt cx="10402719" cy="3988784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9F82E3F-924A-4DE5-B6DF-DE5B5C3CEBB1}"/>
                </a:ext>
              </a:extLst>
            </p:cNvPr>
            <p:cNvSpPr txBox="1"/>
            <p:nvPr/>
          </p:nvSpPr>
          <p:spPr>
            <a:xfrm>
              <a:off x="1390248" y="10993415"/>
              <a:ext cx="9178691" cy="39703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8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月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23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日（金）１３：３０～１５：００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京阪電車 錦織車庫 （近江神宮前駅下車）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電車が動くしくみ、運転に必要な知識などを学んだ後、実際に電車の運転を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体験します。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大津の京阪電車を愛する会会員 または 会員のご家族で、小学校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3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～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6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年生、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中学校１～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3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年生の方。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20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名程度（応募者多数の場合は抽選）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7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月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31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日までに右の二次元コードからメールで申し込んでください。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FFFF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現在会員でない方は、先に入会してからお申し込みください。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FFFF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お子様だけの参加となり、保護者の方は同席できません。また駐車場はありませんので会場へは電車でお越しください。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（保護者待合室はご用意します）</a:t>
              </a:r>
              <a:endParaRPr kumimoji="1" lang="en-US" altLang="ja-JP" sz="2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00" dirty="0"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📞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０７７ｰ５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34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ｰ２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800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 大津の京阪電車を愛する会事務局（平日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9:00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～</a:t>
              </a:r>
              <a:r>
                <a:rPr kumimoji="1" lang="en-US" altLang="ja-JP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17:00</a:t>
              </a:r>
              <a:r>
                <a:rPr kumimoji="1" lang="ja-JP" altLang="en-US" sz="2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） 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BD34DB1A-0398-0866-4E3F-462A37EDED54}"/>
                </a:ext>
              </a:extLst>
            </p:cNvPr>
            <p:cNvSpPr txBox="1"/>
            <p:nvPr/>
          </p:nvSpPr>
          <p:spPr>
            <a:xfrm>
              <a:off x="166220" y="10993415"/>
              <a:ext cx="1447312" cy="398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11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日時</a:t>
              </a:r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1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場所</a:t>
              </a:r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1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実施概要</a:t>
              </a:r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1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対象者　</a:t>
              </a:r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1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定員</a:t>
              </a:r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1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申し込み</a:t>
              </a:r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1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FFFF00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ご注意</a:t>
              </a:r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endParaRPr kumimoji="1" lang="en-US" altLang="ja-JP" sz="211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11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お問合せ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EDF4FC-4FF3-4004-8D7F-9AF049B1BADB}"/>
              </a:ext>
            </a:extLst>
          </p:cNvPr>
          <p:cNvSpPr txBox="1"/>
          <p:nvPr/>
        </p:nvSpPr>
        <p:spPr>
          <a:xfrm>
            <a:off x="5027871" y="79838"/>
            <a:ext cx="4538354" cy="97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879" b="1" dirty="0">
                <a:ln w="317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大津の京阪電車を愛する会</a:t>
            </a:r>
            <a:endParaRPr kumimoji="1" lang="en-US" altLang="ja-JP" sz="2879" b="1" dirty="0">
              <a:ln w="3175" cmpd="sng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dist"/>
            <a:r>
              <a:rPr kumimoji="1" lang="ja-JP" altLang="en-US" sz="2879" b="1" dirty="0">
                <a:ln w="317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京阪電気鉄道株式会社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B6EDC8-5474-B824-92C6-56A9CAA58FA3}"/>
              </a:ext>
            </a:extLst>
          </p:cNvPr>
          <p:cNvSpPr txBox="1"/>
          <p:nvPr/>
        </p:nvSpPr>
        <p:spPr>
          <a:xfrm>
            <a:off x="9585126" y="79838"/>
            <a:ext cx="976324" cy="97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879" b="1" dirty="0">
                <a:ln w="317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主催</a:t>
            </a:r>
            <a:endParaRPr kumimoji="1" lang="en-US" altLang="ja-JP" sz="2879" b="1" dirty="0">
              <a:ln w="3175" cmpd="sng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dist"/>
            <a:r>
              <a:rPr kumimoji="1" lang="ja-JP" altLang="en-US" sz="2879" b="1" dirty="0">
                <a:ln w="317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協力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5C4E3B-180D-DE9B-1C89-03C051845BD5}"/>
              </a:ext>
            </a:extLst>
          </p:cNvPr>
          <p:cNvSpPr txBox="1"/>
          <p:nvPr/>
        </p:nvSpPr>
        <p:spPr>
          <a:xfrm>
            <a:off x="201856" y="214504"/>
            <a:ext cx="3027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i="1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EA610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</a:t>
            </a:r>
            <a:endParaRPr kumimoji="1" lang="en-US" altLang="ja-JP" sz="9600" b="1" i="1" dirty="0">
              <a:ln w="6350" cmpd="sng">
                <a:solidFill>
                  <a:schemeClr val="bg1"/>
                </a:solidFill>
                <a:prstDash val="solid"/>
              </a:ln>
              <a:solidFill>
                <a:srgbClr val="EA6103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9600" b="1" i="1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EA610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電車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B3BF8E-73B0-C10F-2FD1-0519ED741DF0}"/>
              </a:ext>
            </a:extLst>
          </p:cNvPr>
          <p:cNvSpPr txBox="1"/>
          <p:nvPr/>
        </p:nvSpPr>
        <p:spPr>
          <a:xfrm rot="19602618">
            <a:off x="2510309" y="743560"/>
            <a:ext cx="2643020" cy="92333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n w="3492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夏休み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7D45FD2-17B7-3C9B-FFAA-182F93C0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978" y="12560121"/>
            <a:ext cx="1155879" cy="11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555</TotalTime>
  <Words>219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 P丸ゴシック体E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治彦 西</dc:creator>
  <cp:lastModifiedBy>治彦 西</cp:lastModifiedBy>
  <cp:revision>72</cp:revision>
  <cp:lastPrinted>2024-04-16T06:06:35Z</cp:lastPrinted>
  <dcterms:created xsi:type="dcterms:W3CDTF">2018-12-30T01:03:43Z</dcterms:created>
  <dcterms:modified xsi:type="dcterms:W3CDTF">2024-04-17T00:04:25Z</dcterms:modified>
</cp:coreProperties>
</file>