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7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95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2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21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5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4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20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92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74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30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21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A6B0-0BC8-4AF4-9AE4-3985D7B0724A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09C6-6362-4A56-8C92-E07336BD8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4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47C1A07-A75D-E2B0-46D6-938C50258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61646" y="1302097"/>
            <a:ext cx="8636000" cy="6498639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5A951E1D-2F63-786E-BD45-7CB4C43B2088}"/>
              </a:ext>
            </a:extLst>
          </p:cNvPr>
          <p:cNvSpPr>
            <a:spLocks noChangeAspect="1"/>
          </p:cNvSpPr>
          <p:nvPr/>
        </p:nvSpPr>
        <p:spPr>
          <a:xfrm rot="16200000">
            <a:off x="2773788" y="1365652"/>
            <a:ext cx="288000" cy="288000"/>
          </a:xfrm>
          <a:prstGeom prst="ellipse">
            <a:avLst/>
          </a:prstGeom>
          <a:solidFill>
            <a:srgbClr val="FFCCFF">
              <a:alpha val="45000"/>
            </a:srgbClr>
          </a:solidFill>
          <a:ln w="190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5DC53EE-E1DE-CEAB-7663-2B8DD343AE29}"/>
              </a:ext>
            </a:extLst>
          </p:cNvPr>
          <p:cNvSpPr>
            <a:spLocks noChangeAspect="1"/>
          </p:cNvSpPr>
          <p:nvPr/>
        </p:nvSpPr>
        <p:spPr>
          <a:xfrm rot="16200000">
            <a:off x="4073496" y="6171117"/>
            <a:ext cx="288000" cy="288000"/>
          </a:xfrm>
          <a:prstGeom prst="ellipse">
            <a:avLst/>
          </a:prstGeom>
          <a:solidFill>
            <a:srgbClr val="FFCCFF">
              <a:alpha val="45000"/>
            </a:srgbClr>
          </a:solidFill>
          <a:ln w="190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4BED545-F547-700D-F4A6-8131352A62B3}"/>
              </a:ext>
            </a:extLst>
          </p:cNvPr>
          <p:cNvSpPr>
            <a:spLocks noChangeAspect="1"/>
          </p:cNvSpPr>
          <p:nvPr/>
        </p:nvSpPr>
        <p:spPr>
          <a:xfrm rot="16200000">
            <a:off x="3275553" y="7360465"/>
            <a:ext cx="361601" cy="361601"/>
          </a:xfrm>
          <a:prstGeom prst="ellipse">
            <a:avLst/>
          </a:prstGeom>
          <a:solidFill>
            <a:srgbClr val="FFCCFF">
              <a:alpha val="70000"/>
            </a:srgb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742B278-8329-CC8C-111B-A6B65851DE45}"/>
              </a:ext>
            </a:extLst>
          </p:cNvPr>
          <p:cNvSpPr>
            <a:spLocks noChangeAspect="1"/>
          </p:cNvSpPr>
          <p:nvPr/>
        </p:nvSpPr>
        <p:spPr>
          <a:xfrm rot="16200000">
            <a:off x="1837542" y="8028358"/>
            <a:ext cx="288000" cy="288000"/>
          </a:xfrm>
          <a:prstGeom prst="ellipse">
            <a:avLst/>
          </a:prstGeom>
          <a:solidFill>
            <a:srgbClr val="FFCCFF">
              <a:alpha val="45000"/>
            </a:srgbClr>
          </a:solidFill>
          <a:ln w="190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FB51FB4-DB8F-843D-6949-67318568F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57" y="4371141"/>
            <a:ext cx="280459" cy="2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C9C26C9-2850-C1C9-D8E2-6B1703C27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350" y="6388249"/>
            <a:ext cx="280459" cy="2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E89D7EC-2538-723B-5015-884864738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1" y="6388250"/>
            <a:ext cx="280459" cy="2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F5BA7E2-DEBF-7008-0C44-5672E3C5E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103" y="6582217"/>
            <a:ext cx="280459" cy="25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E31DBA7-843D-8B02-0E11-25EFF4953436}"/>
              </a:ext>
            </a:extLst>
          </p:cNvPr>
          <p:cNvSpPr/>
          <p:nvPr/>
        </p:nvSpPr>
        <p:spPr>
          <a:xfrm rot="10740000">
            <a:off x="2761644" y="6529394"/>
            <a:ext cx="1436262" cy="308160"/>
          </a:xfrm>
          <a:prstGeom prst="roundRect">
            <a:avLst>
              <a:gd name="adj" fmla="val 50000"/>
            </a:avLst>
          </a:prstGeom>
          <a:solidFill>
            <a:srgbClr val="FFCCFF">
              <a:alpha val="45000"/>
            </a:srgbClr>
          </a:solidFill>
          <a:ln w="190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BF20B78-4645-CD15-205D-A99795C00225}"/>
              </a:ext>
            </a:extLst>
          </p:cNvPr>
          <p:cNvSpPr/>
          <p:nvPr/>
        </p:nvSpPr>
        <p:spPr>
          <a:xfrm rot="12546745">
            <a:off x="2789072" y="1013050"/>
            <a:ext cx="897483" cy="256164"/>
          </a:xfrm>
          <a:prstGeom prst="roundRect">
            <a:avLst>
              <a:gd name="adj" fmla="val 50000"/>
            </a:avLst>
          </a:prstGeom>
          <a:solidFill>
            <a:srgbClr val="FFCCFF">
              <a:alpha val="45000"/>
            </a:srgbClr>
          </a:solidFill>
          <a:ln w="190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36A90A02-43E9-5344-D591-F291E22BE7CC}"/>
              </a:ext>
            </a:extLst>
          </p:cNvPr>
          <p:cNvSpPr/>
          <p:nvPr/>
        </p:nvSpPr>
        <p:spPr>
          <a:xfrm>
            <a:off x="3738083" y="404507"/>
            <a:ext cx="1873008" cy="406400"/>
          </a:xfrm>
          <a:prstGeom prst="wedgeRectCallout">
            <a:avLst>
              <a:gd name="adj1" fmla="val -64942"/>
              <a:gd name="adj2" fmla="val 12969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西教寺 </a:t>
            </a:r>
            <a:r>
              <a:rPr kumimoji="1" lang="ja-JP" altLang="en-US" sz="1200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参道・大師殿周辺 拝観料</a:t>
            </a:r>
            <a:r>
              <a:rPr kumimoji="1" lang="en-US" altLang="ja-JP" sz="1200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500</a:t>
            </a:r>
            <a:r>
              <a:rPr kumimoji="1" lang="ja-JP" altLang="en-US" sz="1200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円必要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F63F7621-671D-3401-2DED-6D1621400DF8}"/>
              </a:ext>
            </a:extLst>
          </p:cNvPr>
          <p:cNvSpPr/>
          <p:nvPr/>
        </p:nvSpPr>
        <p:spPr>
          <a:xfrm>
            <a:off x="1340589" y="1909303"/>
            <a:ext cx="1418476" cy="406400"/>
          </a:xfrm>
          <a:prstGeom prst="wedgeRectCallout">
            <a:avLst>
              <a:gd name="adj1" fmla="val 50574"/>
              <a:gd name="adj2" fmla="val -12853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泰門庵　</a:t>
            </a:r>
            <a:r>
              <a:rPr kumimoji="1" lang="ja-JP" altLang="en-US" sz="1200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枝垂れ桜（道から見るだけ）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1BFBDBC2-4B6D-326C-B043-1CE22BDE6D0B}"/>
              </a:ext>
            </a:extLst>
          </p:cNvPr>
          <p:cNvSpPr/>
          <p:nvPr/>
        </p:nvSpPr>
        <p:spPr>
          <a:xfrm>
            <a:off x="4712683" y="4690011"/>
            <a:ext cx="1636869" cy="406400"/>
          </a:xfrm>
          <a:prstGeom prst="wedgeRectCallout">
            <a:avLst>
              <a:gd name="adj1" fmla="val -78194"/>
              <a:gd name="adj2" fmla="val 31123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太閤桜　</a:t>
            </a:r>
            <a:r>
              <a:rPr kumimoji="1" lang="ja-JP" altLang="en-US" sz="1200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枝垂れ桜（道から見るだけ）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5F41D2D3-B2F0-1646-B889-3B877044F91E}"/>
              </a:ext>
            </a:extLst>
          </p:cNvPr>
          <p:cNvSpPr/>
          <p:nvPr/>
        </p:nvSpPr>
        <p:spPr>
          <a:xfrm>
            <a:off x="2646659" y="5389360"/>
            <a:ext cx="1473647" cy="406400"/>
          </a:xfrm>
          <a:prstGeom prst="wedgeRectCallout">
            <a:avLst>
              <a:gd name="adj1" fmla="val 35436"/>
              <a:gd name="adj2" fmla="val 24986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日吉馬場　</a:t>
            </a:r>
            <a:r>
              <a:rPr kumimoji="1" lang="ja-JP" altLang="en-US" sz="1200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道路両側に桜が並ぶ</a:t>
            </a:r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63C986D8-DD33-E716-740A-9E0B05AB7E93}"/>
              </a:ext>
            </a:extLst>
          </p:cNvPr>
          <p:cNvSpPr/>
          <p:nvPr/>
        </p:nvSpPr>
        <p:spPr>
          <a:xfrm>
            <a:off x="3275554" y="8162715"/>
            <a:ext cx="1358792" cy="406400"/>
          </a:xfrm>
          <a:prstGeom prst="wedgeRectCallout">
            <a:avLst>
              <a:gd name="adj1" fmla="val -33758"/>
              <a:gd name="adj2" fmla="val -15155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滋賀院門跡　</a:t>
            </a:r>
            <a:endParaRPr kumimoji="1" lang="en-US" altLang="ja-JP" sz="1200" b="1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勅使門の前付近</a:t>
            </a: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7E595010-810B-F811-190F-0285E64403D5}"/>
              </a:ext>
            </a:extLst>
          </p:cNvPr>
          <p:cNvSpPr/>
          <p:nvPr/>
        </p:nvSpPr>
        <p:spPr>
          <a:xfrm>
            <a:off x="625170" y="7221771"/>
            <a:ext cx="1297027" cy="406400"/>
          </a:xfrm>
          <a:prstGeom prst="wedgeRectCallout">
            <a:avLst>
              <a:gd name="adj1" fmla="val 42646"/>
              <a:gd name="adj2" fmla="val 1706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日吉東照宮　</a:t>
            </a:r>
            <a:r>
              <a:rPr kumimoji="1" lang="ja-JP" altLang="en-US" sz="1200" dirty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桜＋びわ湖の景観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B1A3ED0-8F7A-C23E-4161-8808A1194A2D}"/>
              </a:ext>
            </a:extLst>
          </p:cNvPr>
          <p:cNvGrpSpPr/>
          <p:nvPr/>
        </p:nvGrpSpPr>
        <p:grpSpPr>
          <a:xfrm>
            <a:off x="424623" y="441575"/>
            <a:ext cx="415498" cy="657334"/>
            <a:chOff x="424623" y="441575"/>
            <a:chExt cx="415498" cy="657334"/>
          </a:xfrm>
        </p:grpSpPr>
        <p:sp>
          <p:nvSpPr>
            <p:cNvPr id="23" name="矢印: 下 22">
              <a:extLst>
                <a:ext uri="{FF2B5EF4-FFF2-40B4-BE49-F238E27FC236}">
                  <a16:creationId xmlns:a16="http://schemas.microsoft.com/office/drawing/2014/main" id="{4FAB8733-4335-053F-476E-7EB6BD4659E0}"/>
                </a:ext>
              </a:extLst>
            </p:cNvPr>
            <p:cNvSpPr/>
            <p:nvPr/>
          </p:nvSpPr>
          <p:spPr>
            <a:xfrm flipV="1">
              <a:off x="488372" y="810907"/>
              <a:ext cx="288000" cy="28800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778110F-7725-EB53-EB91-F9C12E641993}"/>
                </a:ext>
              </a:extLst>
            </p:cNvPr>
            <p:cNvSpPr txBox="1"/>
            <p:nvPr/>
          </p:nvSpPr>
          <p:spPr>
            <a:xfrm>
              <a:off x="424623" y="4415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北</a:t>
              </a:r>
            </a:p>
          </p:txBody>
        </p:sp>
      </p:grp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6DE4821-5AC8-A805-E418-9FB115356636}"/>
              </a:ext>
            </a:extLst>
          </p:cNvPr>
          <p:cNvSpPr/>
          <p:nvPr/>
        </p:nvSpPr>
        <p:spPr>
          <a:xfrm>
            <a:off x="275779" y="2475197"/>
            <a:ext cx="2370880" cy="1863981"/>
          </a:xfrm>
          <a:prstGeom prst="roundRect">
            <a:avLst>
              <a:gd name="adj" fmla="val 67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904E68E-342E-7E4A-2A34-026004797437}"/>
              </a:ext>
            </a:extLst>
          </p:cNvPr>
          <p:cNvSpPr txBox="1"/>
          <p:nvPr/>
        </p:nvSpPr>
        <p:spPr>
          <a:xfrm>
            <a:off x="379264" y="2887602"/>
            <a:ext cx="216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ご紹介した場所以外にも桜の咲いている場所は多くあります。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98C54692-A192-5483-A555-A384D4316592}"/>
              </a:ext>
            </a:extLst>
          </p:cNvPr>
          <p:cNvSpPr>
            <a:spLocks noChangeAspect="1"/>
          </p:cNvSpPr>
          <p:nvPr/>
        </p:nvSpPr>
        <p:spPr>
          <a:xfrm rot="16200000">
            <a:off x="392177" y="2578115"/>
            <a:ext cx="288000" cy="288000"/>
          </a:xfrm>
          <a:prstGeom prst="ellipse">
            <a:avLst/>
          </a:prstGeom>
          <a:solidFill>
            <a:srgbClr val="FFCCFF">
              <a:alpha val="45000"/>
            </a:srgbClr>
          </a:solidFill>
          <a:ln w="190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D796F35-527A-E983-1A22-348D520C2677}"/>
              </a:ext>
            </a:extLst>
          </p:cNvPr>
          <p:cNvSpPr txBox="1"/>
          <p:nvPr/>
        </p:nvSpPr>
        <p:spPr>
          <a:xfrm>
            <a:off x="664411" y="2578115"/>
            <a:ext cx="1024794" cy="311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桜スポット</a:t>
            </a:r>
          </a:p>
        </p:txBody>
      </p:sp>
      <p:sp>
        <p:nvSpPr>
          <p:cNvPr id="35" name="星: 5 pt 34">
            <a:extLst>
              <a:ext uri="{FF2B5EF4-FFF2-40B4-BE49-F238E27FC236}">
                <a16:creationId xmlns:a16="http://schemas.microsoft.com/office/drawing/2014/main" id="{86345D54-BA23-0353-2F83-5EFEF79F594A}"/>
              </a:ext>
            </a:extLst>
          </p:cNvPr>
          <p:cNvSpPr>
            <a:spLocks noChangeAspect="1"/>
          </p:cNvSpPr>
          <p:nvPr/>
        </p:nvSpPr>
        <p:spPr>
          <a:xfrm>
            <a:off x="4246241" y="6580705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星: 5 pt 35">
            <a:extLst>
              <a:ext uri="{FF2B5EF4-FFF2-40B4-BE49-F238E27FC236}">
                <a16:creationId xmlns:a16="http://schemas.microsoft.com/office/drawing/2014/main" id="{5FCC180F-6F2E-4F97-15CB-85775938FD19}"/>
              </a:ext>
            </a:extLst>
          </p:cNvPr>
          <p:cNvSpPr>
            <a:spLocks noChangeAspect="1"/>
          </p:cNvSpPr>
          <p:nvPr/>
        </p:nvSpPr>
        <p:spPr>
          <a:xfrm>
            <a:off x="4398641" y="6743496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星: 5 pt 36">
            <a:extLst>
              <a:ext uri="{FF2B5EF4-FFF2-40B4-BE49-F238E27FC236}">
                <a16:creationId xmlns:a16="http://schemas.microsoft.com/office/drawing/2014/main" id="{A60A174D-5CA5-0C75-CE5E-80612D08F092}"/>
              </a:ext>
            </a:extLst>
          </p:cNvPr>
          <p:cNvSpPr>
            <a:spLocks noChangeAspect="1"/>
          </p:cNvSpPr>
          <p:nvPr/>
        </p:nvSpPr>
        <p:spPr>
          <a:xfrm>
            <a:off x="2930055" y="6449084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星: 5 pt 37">
            <a:extLst>
              <a:ext uri="{FF2B5EF4-FFF2-40B4-BE49-F238E27FC236}">
                <a16:creationId xmlns:a16="http://schemas.microsoft.com/office/drawing/2014/main" id="{E97804C1-9AE9-A25B-28B6-925623D8F1F6}"/>
              </a:ext>
            </a:extLst>
          </p:cNvPr>
          <p:cNvSpPr>
            <a:spLocks noChangeAspect="1"/>
          </p:cNvSpPr>
          <p:nvPr/>
        </p:nvSpPr>
        <p:spPr>
          <a:xfrm>
            <a:off x="4589135" y="6559920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星: 5 pt 39">
            <a:extLst>
              <a:ext uri="{FF2B5EF4-FFF2-40B4-BE49-F238E27FC236}">
                <a16:creationId xmlns:a16="http://schemas.microsoft.com/office/drawing/2014/main" id="{B8AF7743-3B5D-9C59-ACEF-6CB976C2F298}"/>
              </a:ext>
            </a:extLst>
          </p:cNvPr>
          <p:cNvSpPr>
            <a:spLocks noChangeAspect="1"/>
          </p:cNvSpPr>
          <p:nvPr/>
        </p:nvSpPr>
        <p:spPr>
          <a:xfrm>
            <a:off x="373170" y="3373209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0E2C848-7871-4D92-A999-B14DEB231221}"/>
              </a:ext>
            </a:extLst>
          </p:cNvPr>
          <p:cNvSpPr txBox="1"/>
          <p:nvPr/>
        </p:nvSpPr>
        <p:spPr>
          <a:xfrm>
            <a:off x="664410" y="3360151"/>
            <a:ext cx="102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食事処</a:t>
            </a:r>
          </a:p>
        </p:txBody>
      </p:sp>
      <p:sp>
        <p:nvSpPr>
          <p:cNvPr id="42" name="星: 5 pt 41">
            <a:extLst>
              <a:ext uri="{FF2B5EF4-FFF2-40B4-BE49-F238E27FC236}">
                <a16:creationId xmlns:a16="http://schemas.microsoft.com/office/drawing/2014/main" id="{3B508BC5-9997-840D-00C2-2D57C8C1FE43}"/>
              </a:ext>
            </a:extLst>
          </p:cNvPr>
          <p:cNvSpPr>
            <a:spLocks noChangeAspect="1"/>
          </p:cNvSpPr>
          <p:nvPr/>
        </p:nvSpPr>
        <p:spPr>
          <a:xfrm>
            <a:off x="2479777" y="6705394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吹き出し: 折線 42">
            <a:extLst>
              <a:ext uri="{FF2B5EF4-FFF2-40B4-BE49-F238E27FC236}">
                <a16:creationId xmlns:a16="http://schemas.microsoft.com/office/drawing/2014/main" id="{A9756B0B-D1AF-7122-44D1-E02F7CC7F3C6}"/>
              </a:ext>
            </a:extLst>
          </p:cNvPr>
          <p:cNvSpPr/>
          <p:nvPr/>
        </p:nvSpPr>
        <p:spPr>
          <a:xfrm>
            <a:off x="4971453" y="7881576"/>
            <a:ext cx="844396" cy="25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5812"/>
              <a:gd name="adj6" fmla="val -50359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鶴㐂そば</a:t>
            </a:r>
          </a:p>
        </p:txBody>
      </p:sp>
      <p:sp>
        <p:nvSpPr>
          <p:cNvPr id="44" name="吹き出し: 折線 43">
            <a:extLst>
              <a:ext uri="{FF2B5EF4-FFF2-40B4-BE49-F238E27FC236}">
                <a16:creationId xmlns:a16="http://schemas.microsoft.com/office/drawing/2014/main" id="{0613CB69-986C-C348-26FB-D1032B4ABEAB}"/>
              </a:ext>
            </a:extLst>
          </p:cNvPr>
          <p:cNvSpPr/>
          <p:nvPr/>
        </p:nvSpPr>
        <p:spPr>
          <a:xfrm>
            <a:off x="4841135" y="5873159"/>
            <a:ext cx="844396" cy="25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8052"/>
              <a:gd name="adj6" fmla="val -52821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日吉そば</a:t>
            </a:r>
          </a:p>
        </p:txBody>
      </p:sp>
      <p:sp>
        <p:nvSpPr>
          <p:cNvPr id="45" name="吹き出し: 折線 44">
            <a:extLst>
              <a:ext uri="{FF2B5EF4-FFF2-40B4-BE49-F238E27FC236}">
                <a16:creationId xmlns:a16="http://schemas.microsoft.com/office/drawing/2014/main" id="{3AF84F4F-C9A7-A419-A625-E6D1111A2C39}"/>
              </a:ext>
            </a:extLst>
          </p:cNvPr>
          <p:cNvSpPr/>
          <p:nvPr/>
        </p:nvSpPr>
        <p:spPr>
          <a:xfrm>
            <a:off x="5439750" y="7289264"/>
            <a:ext cx="844396" cy="4328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8539"/>
              <a:gd name="adj6" fmla="val -77432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末廣</a:t>
            </a:r>
            <a:endParaRPr kumimoji="1" lang="en-US" altLang="ja-JP" sz="11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en-US" altLang="ja-JP" sz="11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(</a:t>
            </a:r>
            <a:r>
              <a:rPr kumimoji="1" lang="ja-JP" altLang="en-US" sz="11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麺・丼）</a:t>
            </a:r>
          </a:p>
        </p:txBody>
      </p:sp>
      <p:sp>
        <p:nvSpPr>
          <p:cNvPr id="47" name="吹き出し: 折線 46">
            <a:extLst>
              <a:ext uri="{FF2B5EF4-FFF2-40B4-BE49-F238E27FC236}">
                <a16:creationId xmlns:a16="http://schemas.microsoft.com/office/drawing/2014/main" id="{8E67957E-7D60-5C37-DCC8-F46F980ACCCA}"/>
              </a:ext>
            </a:extLst>
          </p:cNvPr>
          <p:cNvSpPr/>
          <p:nvPr/>
        </p:nvSpPr>
        <p:spPr>
          <a:xfrm>
            <a:off x="3282315" y="6884423"/>
            <a:ext cx="844396" cy="4133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9930"/>
              <a:gd name="adj6" fmla="val -28209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大杉茶屋</a:t>
            </a:r>
            <a:endParaRPr kumimoji="1" lang="en-US" altLang="ja-JP" sz="11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（そば）</a:t>
            </a:r>
          </a:p>
        </p:txBody>
      </p:sp>
      <p:sp>
        <p:nvSpPr>
          <p:cNvPr id="48" name="吹き出し: 折線 47">
            <a:extLst>
              <a:ext uri="{FF2B5EF4-FFF2-40B4-BE49-F238E27FC236}">
                <a16:creationId xmlns:a16="http://schemas.microsoft.com/office/drawing/2014/main" id="{8A0B6F6D-456B-38DB-54A9-B77CA2340BCB}"/>
              </a:ext>
            </a:extLst>
          </p:cNvPr>
          <p:cNvSpPr/>
          <p:nvPr/>
        </p:nvSpPr>
        <p:spPr>
          <a:xfrm flipH="1">
            <a:off x="1022473" y="6544078"/>
            <a:ext cx="934075" cy="4133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3258"/>
              <a:gd name="adj6" fmla="val -64506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芙蓉園本館</a:t>
            </a:r>
            <a:endParaRPr kumimoji="1" lang="en-US" altLang="ja-JP" sz="11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（和食）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A7A1F3B-FC8D-D9A1-98B0-610DA167889C}"/>
              </a:ext>
            </a:extLst>
          </p:cNvPr>
          <p:cNvSpPr txBox="1"/>
          <p:nvPr/>
        </p:nvSpPr>
        <p:spPr>
          <a:xfrm>
            <a:off x="421043" y="3655136"/>
            <a:ext cx="216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基本予約なしでも入れるお店です。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駅方面には他にも数軒あります。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吹き出し: 四角形 49">
            <a:extLst>
              <a:ext uri="{FF2B5EF4-FFF2-40B4-BE49-F238E27FC236}">
                <a16:creationId xmlns:a16="http://schemas.microsoft.com/office/drawing/2014/main" id="{B1BFFA1C-0FAD-AA06-C237-70CB3BD090DC}"/>
              </a:ext>
            </a:extLst>
          </p:cNvPr>
          <p:cNvSpPr/>
          <p:nvPr/>
        </p:nvSpPr>
        <p:spPr>
          <a:xfrm>
            <a:off x="3830774" y="4869575"/>
            <a:ext cx="594155" cy="289133"/>
          </a:xfrm>
          <a:prstGeom prst="wedgeRectCallout">
            <a:avLst>
              <a:gd name="adj1" fmla="val -79943"/>
              <a:gd name="adj2" fmla="val -10302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公園</a:t>
            </a:r>
            <a:endParaRPr kumimoji="1" lang="ja-JP" altLang="en-US" sz="1200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B5137642-2198-4CF2-B3AF-2C05B633640F}"/>
              </a:ext>
            </a:extLst>
          </p:cNvPr>
          <p:cNvSpPr/>
          <p:nvPr/>
        </p:nvSpPr>
        <p:spPr>
          <a:xfrm>
            <a:off x="3704513" y="1909303"/>
            <a:ext cx="1151999" cy="360000"/>
          </a:xfrm>
          <a:prstGeom prst="wedgeRectCallout">
            <a:avLst>
              <a:gd name="adj1" fmla="val -56077"/>
              <a:gd name="adj2" fmla="val -2331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Ⓐ　地点から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1100m 19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kumimoji="1"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3C113B1B-5441-1E4A-653E-609C0899F9B2}"/>
              </a:ext>
            </a:extLst>
          </p:cNvPr>
          <p:cNvSpPr/>
          <p:nvPr/>
        </p:nvSpPr>
        <p:spPr>
          <a:xfrm>
            <a:off x="2636677" y="7655308"/>
            <a:ext cx="1358792" cy="360000"/>
          </a:xfrm>
          <a:prstGeom prst="wedgeRectCallout">
            <a:avLst>
              <a:gd name="adj1" fmla="val -32370"/>
              <a:gd name="adj2" fmla="val -2851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坂本比叡山口駅から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500m 8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kumimoji="1"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C7F7A-5050-B2A7-2B45-5C2B95FBC9EA}"/>
              </a:ext>
            </a:extLst>
          </p:cNvPr>
          <p:cNvSpPr txBox="1"/>
          <p:nvPr/>
        </p:nvSpPr>
        <p:spPr>
          <a:xfrm>
            <a:off x="2675139" y="652547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Ⓐ</a:t>
            </a:r>
          </a:p>
        </p:txBody>
      </p:sp>
    </p:spTree>
    <p:extLst>
      <p:ext uri="{BB962C8B-B14F-4D97-AF65-F5344CB8AC3E}">
        <p14:creationId xmlns:p14="http://schemas.microsoft.com/office/powerpoint/2010/main" val="2150115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285</TotalTime>
  <Words>124</Words>
  <Application>Microsoft Office PowerPoint</Application>
  <PresentationFormat>画面に合わせる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 P丸ゴシック体E</vt:lpstr>
      <vt:lpstr>AR P丸ゴシック体M</vt:lpstr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治彦 西</dc:creator>
  <cp:lastModifiedBy>治彦 西</cp:lastModifiedBy>
  <cp:revision>21</cp:revision>
  <cp:lastPrinted>2025-03-18T06:58:39Z</cp:lastPrinted>
  <dcterms:created xsi:type="dcterms:W3CDTF">2019-03-28T09:37:32Z</dcterms:created>
  <dcterms:modified xsi:type="dcterms:W3CDTF">2025-04-08T01:41:25Z</dcterms:modified>
</cp:coreProperties>
</file>