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FDBD"/>
    <a:srgbClr val="FF99FF"/>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04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D92A6B0-0BC8-4AF4-9AE4-3985D7B0724A}"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809C6-6362-4A56-8C92-E07336BD820A}" type="slidenum">
              <a:rPr kumimoji="1" lang="ja-JP" altLang="en-US" smtClean="0"/>
              <a:t>‹#›</a:t>
            </a:fld>
            <a:endParaRPr kumimoji="1" lang="ja-JP" altLang="en-US"/>
          </a:p>
        </p:txBody>
      </p:sp>
    </p:spTree>
    <p:extLst>
      <p:ext uri="{BB962C8B-B14F-4D97-AF65-F5344CB8AC3E}">
        <p14:creationId xmlns:p14="http://schemas.microsoft.com/office/powerpoint/2010/main" val="139413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92A6B0-0BC8-4AF4-9AE4-3985D7B0724A}"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809C6-6362-4A56-8C92-E07336BD820A}" type="slidenum">
              <a:rPr kumimoji="1" lang="ja-JP" altLang="en-US" smtClean="0"/>
              <a:t>‹#›</a:t>
            </a:fld>
            <a:endParaRPr kumimoji="1" lang="ja-JP" altLang="en-US"/>
          </a:p>
        </p:txBody>
      </p:sp>
    </p:spTree>
    <p:extLst>
      <p:ext uri="{BB962C8B-B14F-4D97-AF65-F5344CB8AC3E}">
        <p14:creationId xmlns:p14="http://schemas.microsoft.com/office/powerpoint/2010/main" val="1367628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92A6B0-0BC8-4AF4-9AE4-3985D7B0724A}"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809C6-6362-4A56-8C92-E07336BD820A}" type="slidenum">
              <a:rPr kumimoji="1" lang="ja-JP" altLang="en-US" smtClean="0"/>
              <a:t>‹#›</a:t>
            </a:fld>
            <a:endParaRPr kumimoji="1" lang="ja-JP" altLang="en-US"/>
          </a:p>
        </p:txBody>
      </p:sp>
    </p:spTree>
    <p:extLst>
      <p:ext uri="{BB962C8B-B14F-4D97-AF65-F5344CB8AC3E}">
        <p14:creationId xmlns:p14="http://schemas.microsoft.com/office/powerpoint/2010/main" val="293435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92A6B0-0BC8-4AF4-9AE4-3985D7B0724A}"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809C6-6362-4A56-8C92-E07336BD820A}" type="slidenum">
              <a:rPr kumimoji="1" lang="ja-JP" altLang="en-US" smtClean="0"/>
              <a:t>‹#›</a:t>
            </a:fld>
            <a:endParaRPr kumimoji="1" lang="ja-JP" altLang="en-US"/>
          </a:p>
        </p:txBody>
      </p:sp>
    </p:spTree>
    <p:extLst>
      <p:ext uri="{BB962C8B-B14F-4D97-AF65-F5344CB8AC3E}">
        <p14:creationId xmlns:p14="http://schemas.microsoft.com/office/powerpoint/2010/main" val="42788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D92A6B0-0BC8-4AF4-9AE4-3985D7B0724A}"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809C6-6362-4A56-8C92-E07336BD820A}" type="slidenum">
              <a:rPr kumimoji="1" lang="ja-JP" altLang="en-US" smtClean="0"/>
              <a:t>‹#›</a:t>
            </a:fld>
            <a:endParaRPr kumimoji="1" lang="ja-JP" altLang="en-US"/>
          </a:p>
        </p:txBody>
      </p:sp>
    </p:spTree>
    <p:extLst>
      <p:ext uri="{BB962C8B-B14F-4D97-AF65-F5344CB8AC3E}">
        <p14:creationId xmlns:p14="http://schemas.microsoft.com/office/powerpoint/2010/main" val="166296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92A6B0-0BC8-4AF4-9AE4-3985D7B0724A}"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7809C6-6362-4A56-8C92-E07336BD820A}" type="slidenum">
              <a:rPr kumimoji="1" lang="ja-JP" altLang="en-US" smtClean="0"/>
              <a:t>‹#›</a:t>
            </a:fld>
            <a:endParaRPr kumimoji="1" lang="ja-JP" altLang="en-US"/>
          </a:p>
        </p:txBody>
      </p:sp>
    </p:spTree>
    <p:extLst>
      <p:ext uri="{BB962C8B-B14F-4D97-AF65-F5344CB8AC3E}">
        <p14:creationId xmlns:p14="http://schemas.microsoft.com/office/powerpoint/2010/main" val="188704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D92A6B0-0BC8-4AF4-9AE4-3985D7B0724A}" type="datetimeFigureOut">
              <a:rPr kumimoji="1" lang="ja-JP" altLang="en-US" smtClean="0"/>
              <a:t>2025/4/8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17809C6-6362-4A56-8C92-E07336BD820A}" type="slidenum">
              <a:rPr kumimoji="1" lang="ja-JP" altLang="en-US" smtClean="0"/>
              <a:t>‹#›</a:t>
            </a:fld>
            <a:endParaRPr kumimoji="1" lang="ja-JP" altLang="en-US"/>
          </a:p>
        </p:txBody>
      </p:sp>
    </p:spTree>
    <p:extLst>
      <p:ext uri="{BB962C8B-B14F-4D97-AF65-F5344CB8AC3E}">
        <p14:creationId xmlns:p14="http://schemas.microsoft.com/office/powerpoint/2010/main" val="100468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92A6B0-0BC8-4AF4-9AE4-3985D7B0724A}" type="datetimeFigureOut">
              <a:rPr kumimoji="1" lang="ja-JP" altLang="en-US" smtClean="0"/>
              <a:t>2025/4/8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17809C6-6362-4A56-8C92-E07336BD820A}" type="slidenum">
              <a:rPr kumimoji="1" lang="ja-JP" altLang="en-US" smtClean="0"/>
              <a:t>‹#›</a:t>
            </a:fld>
            <a:endParaRPr kumimoji="1" lang="ja-JP" altLang="en-US"/>
          </a:p>
        </p:txBody>
      </p:sp>
    </p:spTree>
    <p:extLst>
      <p:ext uri="{BB962C8B-B14F-4D97-AF65-F5344CB8AC3E}">
        <p14:creationId xmlns:p14="http://schemas.microsoft.com/office/powerpoint/2010/main" val="367570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A6B0-0BC8-4AF4-9AE4-3985D7B0724A}" type="datetimeFigureOut">
              <a:rPr kumimoji="1" lang="ja-JP" altLang="en-US" smtClean="0"/>
              <a:t>2025/4/8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17809C6-6362-4A56-8C92-E07336BD820A}" type="slidenum">
              <a:rPr kumimoji="1" lang="ja-JP" altLang="en-US" smtClean="0"/>
              <a:t>‹#›</a:t>
            </a:fld>
            <a:endParaRPr kumimoji="1" lang="ja-JP" altLang="en-US"/>
          </a:p>
        </p:txBody>
      </p:sp>
    </p:spTree>
    <p:extLst>
      <p:ext uri="{BB962C8B-B14F-4D97-AF65-F5344CB8AC3E}">
        <p14:creationId xmlns:p14="http://schemas.microsoft.com/office/powerpoint/2010/main" val="414671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92A6B0-0BC8-4AF4-9AE4-3985D7B0724A}"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7809C6-6362-4A56-8C92-E07336BD820A}" type="slidenum">
              <a:rPr kumimoji="1" lang="ja-JP" altLang="en-US" smtClean="0"/>
              <a:t>‹#›</a:t>
            </a:fld>
            <a:endParaRPr kumimoji="1" lang="ja-JP" altLang="en-US"/>
          </a:p>
        </p:txBody>
      </p:sp>
    </p:spTree>
    <p:extLst>
      <p:ext uri="{BB962C8B-B14F-4D97-AF65-F5344CB8AC3E}">
        <p14:creationId xmlns:p14="http://schemas.microsoft.com/office/powerpoint/2010/main" val="157938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92A6B0-0BC8-4AF4-9AE4-3985D7B0724A}"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7809C6-6362-4A56-8C92-E07336BD820A}" type="slidenum">
              <a:rPr kumimoji="1" lang="ja-JP" altLang="en-US" smtClean="0"/>
              <a:t>‹#›</a:t>
            </a:fld>
            <a:endParaRPr kumimoji="1" lang="ja-JP" altLang="en-US"/>
          </a:p>
        </p:txBody>
      </p:sp>
    </p:spTree>
    <p:extLst>
      <p:ext uri="{BB962C8B-B14F-4D97-AF65-F5344CB8AC3E}">
        <p14:creationId xmlns:p14="http://schemas.microsoft.com/office/powerpoint/2010/main" val="223777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2A6B0-0BC8-4AF4-9AE4-3985D7B0724A}" type="datetimeFigureOut">
              <a:rPr kumimoji="1" lang="ja-JP" altLang="en-US" smtClean="0"/>
              <a:t>2025/4/8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809C6-6362-4A56-8C92-E07336BD820A}" type="slidenum">
              <a:rPr kumimoji="1" lang="ja-JP" altLang="en-US" smtClean="0"/>
              <a:t>‹#›</a:t>
            </a:fld>
            <a:endParaRPr kumimoji="1" lang="ja-JP" altLang="en-US"/>
          </a:p>
        </p:txBody>
      </p:sp>
    </p:spTree>
    <p:extLst>
      <p:ext uri="{BB962C8B-B14F-4D97-AF65-F5344CB8AC3E}">
        <p14:creationId xmlns:p14="http://schemas.microsoft.com/office/powerpoint/2010/main" val="1323908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C7BEEC2-2827-4259-9CAC-036C354985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5063" y="606546"/>
            <a:ext cx="8753874" cy="5644907"/>
          </a:xfrm>
          <a:prstGeom prst="rect">
            <a:avLst/>
          </a:prstGeom>
        </p:spPr>
      </p:pic>
      <p:cxnSp>
        <p:nvCxnSpPr>
          <p:cNvPr id="7" name="直線コネクタ 6">
            <a:extLst>
              <a:ext uri="{FF2B5EF4-FFF2-40B4-BE49-F238E27FC236}">
                <a16:creationId xmlns:a16="http://schemas.microsoft.com/office/drawing/2014/main" id="{FEDC1BF7-FE6D-4095-9007-265C9FCB8646}"/>
              </a:ext>
            </a:extLst>
          </p:cNvPr>
          <p:cNvCxnSpPr/>
          <p:nvPr/>
        </p:nvCxnSpPr>
        <p:spPr>
          <a:xfrm>
            <a:off x="2450237" y="3585782"/>
            <a:ext cx="2512380" cy="648070"/>
          </a:xfrm>
          <a:prstGeom prst="line">
            <a:avLst/>
          </a:prstGeom>
          <a:ln w="2857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吹き出し: 四角形 4">
            <a:extLst>
              <a:ext uri="{FF2B5EF4-FFF2-40B4-BE49-F238E27FC236}">
                <a16:creationId xmlns:a16="http://schemas.microsoft.com/office/drawing/2014/main" id="{13E09FA5-8557-4577-9965-F7C8434289DC}"/>
              </a:ext>
            </a:extLst>
          </p:cNvPr>
          <p:cNvSpPr/>
          <p:nvPr/>
        </p:nvSpPr>
        <p:spPr>
          <a:xfrm>
            <a:off x="5159348" y="5701037"/>
            <a:ext cx="1402672" cy="452761"/>
          </a:xfrm>
          <a:prstGeom prst="wedgeRectCallout">
            <a:avLst>
              <a:gd name="adj1" fmla="val -124757"/>
              <a:gd name="adj2" fmla="val -147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FF00"/>
                </a:solidFill>
                <a:latin typeface="Meiryo UI" panose="020B0604030504040204" pitchFamily="50" charset="-128"/>
                <a:ea typeface="Meiryo UI" panose="020B0604030504040204" pitchFamily="50" charset="-128"/>
              </a:rPr>
              <a:t>集合：京阪四宮駅　</a:t>
            </a:r>
            <a:r>
              <a:rPr kumimoji="1" lang="en-US" altLang="ja-JP" sz="1200" b="1" dirty="0">
                <a:solidFill>
                  <a:srgbClr val="FFFF00"/>
                </a:solidFill>
                <a:latin typeface="Meiryo UI" panose="020B0604030504040204" pitchFamily="50" charset="-128"/>
                <a:ea typeface="Meiryo UI" panose="020B0604030504040204" pitchFamily="50" charset="-128"/>
              </a:rPr>
              <a:t>11:10</a:t>
            </a:r>
            <a:endParaRPr kumimoji="1" lang="ja-JP" altLang="en-US" sz="1200" b="1" dirty="0">
              <a:solidFill>
                <a:srgbClr val="FFFF00"/>
              </a:solidFill>
              <a:latin typeface="Meiryo UI" panose="020B0604030504040204" pitchFamily="50" charset="-128"/>
              <a:ea typeface="Meiryo UI" panose="020B0604030504040204" pitchFamily="50" charset="-128"/>
            </a:endParaRPr>
          </a:p>
        </p:txBody>
      </p:sp>
      <p:sp>
        <p:nvSpPr>
          <p:cNvPr id="17" name="吹き出し: 四角形 16">
            <a:extLst>
              <a:ext uri="{FF2B5EF4-FFF2-40B4-BE49-F238E27FC236}">
                <a16:creationId xmlns:a16="http://schemas.microsoft.com/office/drawing/2014/main" id="{B5137642-2198-4CF2-B3AF-2C05B633640F}"/>
              </a:ext>
            </a:extLst>
          </p:cNvPr>
          <p:cNvSpPr/>
          <p:nvPr/>
        </p:nvSpPr>
        <p:spPr>
          <a:xfrm>
            <a:off x="1479664" y="2233148"/>
            <a:ext cx="1151999" cy="360000"/>
          </a:xfrm>
          <a:prstGeom prst="wedgeRectCallout">
            <a:avLst>
              <a:gd name="adj1" fmla="val -19997"/>
              <a:gd name="adj2" fmla="val 1824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解散場所から</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100" b="1" dirty="0">
                <a:latin typeface="Meiryo UI" panose="020B0604030504040204" pitchFamily="50" charset="-128"/>
                <a:ea typeface="Meiryo UI" panose="020B0604030504040204" pitchFamily="50" charset="-128"/>
              </a:rPr>
              <a:t>1100m 19</a:t>
            </a:r>
            <a:r>
              <a:rPr kumimoji="1" lang="ja-JP" altLang="en-US" sz="1100" b="1" dirty="0">
                <a:latin typeface="Meiryo UI" panose="020B0604030504040204" pitchFamily="50" charset="-128"/>
                <a:ea typeface="Meiryo UI" panose="020B0604030504040204" pitchFamily="50" charset="-128"/>
              </a:rPr>
              <a:t>分</a:t>
            </a:r>
            <a:endParaRPr kumimoji="1" lang="en-US" altLang="ja-JP" sz="1100" b="1"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4D37968B-3B3E-431A-AAE3-59AA332338EE}"/>
              </a:ext>
            </a:extLst>
          </p:cNvPr>
          <p:cNvSpPr/>
          <p:nvPr/>
        </p:nvSpPr>
        <p:spPr>
          <a:xfrm>
            <a:off x="2827866" y="812815"/>
            <a:ext cx="3221540" cy="2062148"/>
          </a:xfrm>
          <a:prstGeom prst="roundRect">
            <a:avLst>
              <a:gd name="adj" fmla="val 67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B79CDF8E-CF71-8780-BACA-546779E4F2E8}"/>
              </a:ext>
            </a:extLst>
          </p:cNvPr>
          <p:cNvGrpSpPr/>
          <p:nvPr/>
        </p:nvGrpSpPr>
        <p:grpSpPr>
          <a:xfrm>
            <a:off x="2956320" y="909012"/>
            <a:ext cx="1263643" cy="276999"/>
            <a:chOff x="2956320" y="937147"/>
            <a:chExt cx="1263643" cy="276999"/>
          </a:xfrm>
        </p:grpSpPr>
        <p:cxnSp>
          <p:nvCxnSpPr>
            <p:cNvPr id="3" name="直線コネクタ 2">
              <a:extLst>
                <a:ext uri="{FF2B5EF4-FFF2-40B4-BE49-F238E27FC236}">
                  <a16:creationId xmlns:a16="http://schemas.microsoft.com/office/drawing/2014/main" id="{98FAB974-B97C-40CC-9D50-FDFFCFC2E0FA}"/>
                </a:ext>
              </a:extLst>
            </p:cNvPr>
            <p:cNvCxnSpPr>
              <a:cxnSpLocks/>
            </p:cNvCxnSpPr>
            <p:nvPr/>
          </p:nvCxnSpPr>
          <p:spPr>
            <a:xfrm>
              <a:off x="2956320" y="1075647"/>
              <a:ext cx="617312" cy="0"/>
            </a:xfrm>
            <a:prstGeom prst="line">
              <a:avLst/>
            </a:prstGeom>
            <a:ln w="190500">
              <a:solidFill>
                <a:srgbClr val="FFCCFF"/>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0D8FA408-DC77-417B-A010-75DB68FAC80C}"/>
                </a:ext>
              </a:extLst>
            </p:cNvPr>
            <p:cNvSpPr txBox="1"/>
            <p:nvPr/>
          </p:nvSpPr>
          <p:spPr>
            <a:xfrm>
              <a:off x="3573632" y="937147"/>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散策道</a:t>
              </a:r>
            </a:p>
          </p:txBody>
        </p:sp>
      </p:grpSp>
      <p:sp>
        <p:nvSpPr>
          <p:cNvPr id="24" name="テキスト ボックス 23">
            <a:extLst>
              <a:ext uri="{FF2B5EF4-FFF2-40B4-BE49-F238E27FC236}">
                <a16:creationId xmlns:a16="http://schemas.microsoft.com/office/drawing/2014/main" id="{061C863B-6FCB-44AF-A5D5-19F2E18A0428}"/>
              </a:ext>
            </a:extLst>
          </p:cNvPr>
          <p:cNvSpPr txBox="1"/>
          <p:nvPr/>
        </p:nvSpPr>
        <p:spPr>
          <a:xfrm>
            <a:off x="2826787" y="1235142"/>
            <a:ext cx="3164333" cy="1569660"/>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散策後、</a:t>
            </a:r>
            <a:r>
              <a:rPr kumimoji="1" lang="en-US" altLang="ja-JP" sz="1200" b="1" dirty="0">
                <a:solidFill>
                  <a:srgbClr val="FF0000"/>
                </a:solidFill>
                <a:latin typeface="Meiryo UI" panose="020B0604030504040204" pitchFamily="50" charset="-128"/>
                <a:ea typeface="Meiryo UI" panose="020B0604030504040204" pitchFamily="50" charset="-128"/>
              </a:rPr>
              <a:t>11:10</a:t>
            </a:r>
            <a:r>
              <a:rPr kumimoji="1" lang="ja-JP" altLang="en-US" sz="1200" dirty="0">
                <a:latin typeface="Meiryo UI" panose="020B0604030504040204" pitchFamily="50" charset="-128"/>
                <a:ea typeface="Meiryo UI" panose="020B0604030504040204" pitchFamily="50" charset="-128"/>
              </a:rPr>
              <a:t>までに各自</a:t>
            </a:r>
            <a:r>
              <a:rPr kumimoji="1" lang="ja-JP" altLang="en-US" sz="1200" b="1" dirty="0">
                <a:solidFill>
                  <a:srgbClr val="FF0000"/>
                </a:solidFill>
                <a:latin typeface="Meiryo UI" panose="020B0604030504040204" pitchFamily="50" charset="-128"/>
                <a:ea typeface="Meiryo UI" panose="020B0604030504040204" pitchFamily="50" charset="-128"/>
              </a:rPr>
              <a:t>四宮駅</a:t>
            </a:r>
            <a:r>
              <a:rPr kumimoji="1" lang="ja-JP" altLang="en-US" sz="1200" dirty="0">
                <a:latin typeface="Meiryo UI" panose="020B0604030504040204" pitchFamily="50" charset="-128"/>
                <a:ea typeface="Meiryo UI" panose="020B0604030504040204" pitchFamily="50" charset="-128"/>
              </a:rPr>
              <a:t>までお戻りください。　山科駅からは乗車できません。</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時間に限りがありますので、散策はピンクの散策道で示した範囲でお願いします。</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時間は目安です。混雑状況やご自分の歩行速度を考慮して散策範囲を決めてください。</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四宮駅にもトイレがあります。</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ゴミは持ち帰ってください。</a:t>
            </a:r>
          </a:p>
        </p:txBody>
      </p:sp>
      <p:sp>
        <p:nvSpPr>
          <p:cNvPr id="6" name="フリーフォーム: 図形 5">
            <a:extLst>
              <a:ext uri="{FF2B5EF4-FFF2-40B4-BE49-F238E27FC236}">
                <a16:creationId xmlns:a16="http://schemas.microsoft.com/office/drawing/2014/main" id="{80ECD622-A440-FF1C-7B7C-E010EE2CC832}"/>
              </a:ext>
            </a:extLst>
          </p:cNvPr>
          <p:cNvSpPr/>
          <p:nvPr/>
        </p:nvSpPr>
        <p:spPr>
          <a:xfrm>
            <a:off x="1803862" y="3039774"/>
            <a:ext cx="4892040" cy="2169725"/>
          </a:xfrm>
          <a:custGeom>
            <a:avLst/>
            <a:gdLst>
              <a:gd name="connsiteX0" fmla="*/ 4892040 w 4892040"/>
              <a:gd name="connsiteY0" fmla="*/ 588731 h 2169725"/>
              <a:gd name="connsiteX1" fmla="*/ 4671753 w 4892040"/>
              <a:gd name="connsiteY1" fmla="*/ 809019 h 2169725"/>
              <a:gd name="connsiteX2" fmla="*/ 4513811 w 4892040"/>
              <a:gd name="connsiteY2" fmla="*/ 950335 h 2169725"/>
              <a:gd name="connsiteX3" fmla="*/ 4293523 w 4892040"/>
              <a:gd name="connsiteY3" fmla="*/ 1087495 h 2169725"/>
              <a:gd name="connsiteX4" fmla="*/ 4039985 w 4892040"/>
              <a:gd name="connsiteY4" fmla="*/ 1187248 h 2169725"/>
              <a:gd name="connsiteX5" fmla="*/ 3736571 w 4892040"/>
              <a:gd name="connsiteY5" fmla="*/ 1245437 h 2169725"/>
              <a:gd name="connsiteX6" fmla="*/ 3441469 w 4892040"/>
              <a:gd name="connsiteY6" fmla="*/ 1299470 h 2169725"/>
              <a:gd name="connsiteX7" fmla="*/ 3225338 w 4892040"/>
              <a:gd name="connsiteY7" fmla="*/ 1341033 h 2169725"/>
              <a:gd name="connsiteX8" fmla="*/ 3150523 w 4892040"/>
              <a:gd name="connsiteY8" fmla="*/ 1370128 h 2169725"/>
              <a:gd name="connsiteX9" fmla="*/ 3075709 w 4892040"/>
              <a:gd name="connsiteY9" fmla="*/ 1469881 h 2169725"/>
              <a:gd name="connsiteX10" fmla="*/ 2963487 w 4892040"/>
              <a:gd name="connsiteY10" fmla="*/ 1656917 h 2169725"/>
              <a:gd name="connsiteX11" fmla="*/ 2826327 w 4892040"/>
              <a:gd name="connsiteY11" fmla="*/ 1802390 h 2169725"/>
              <a:gd name="connsiteX12" fmla="*/ 2668385 w 4892040"/>
              <a:gd name="connsiteY12" fmla="*/ 1927081 h 2169725"/>
              <a:gd name="connsiteX13" fmla="*/ 2369127 w 4892040"/>
              <a:gd name="connsiteY13" fmla="*/ 2051771 h 2169725"/>
              <a:gd name="connsiteX14" fmla="*/ 1974273 w 4892040"/>
              <a:gd name="connsiteY14" fmla="*/ 2134899 h 2169725"/>
              <a:gd name="connsiteX15" fmla="*/ 1629294 w 4892040"/>
              <a:gd name="connsiteY15" fmla="*/ 2168150 h 2169725"/>
              <a:gd name="connsiteX16" fmla="*/ 1334193 w 4892040"/>
              <a:gd name="connsiteY16" fmla="*/ 2089179 h 2169725"/>
              <a:gd name="connsiteX17" fmla="*/ 1076498 w 4892040"/>
              <a:gd name="connsiteY17" fmla="*/ 1931237 h 2169725"/>
              <a:gd name="connsiteX18" fmla="*/ 893618 w 4892040"/>
              <a:gd name="connsiteY18" fmla="*/ 1681855 h 2169725"/>
              <a:gd name="connsiteX19" fmla="*/ 814647 w 4892040"/>
              <a:gd name="connsiteY19" fmla="*/ 1486506 h 2169725"/>
              <a:gd name="connsiteX20" fmla="*/ 515389 w 4892040"/>
              <a:gd name="connsiteY20" fmla="*/ 588731 h 2169725"/>
              <a:gd name="connsiteX21" fmla="*/ 428105 w 4892040"/>
              <a:gd name="connsiteY21" fmla="*/ 347662 h 2169725"/>
              <a:gd name="connsiteX22" fmla="*/ 307571 w 4892040"/>
              <a:gd name="connsiteY22" fmla="*/ 127375 h 2169725"/>
              <a:gd name="connsiteX23" fmla="*/ 187036 w 4892040"/>
              <a:gd name="connsiteY23" fmla="*/ 48404 h 2169725"/>
              <a:gd name="connsiteX24" fmla="*/ 103909 w 4892040"/>
              <a:gd name="connsiteY24" fmla="*/ 6841 h 2169725"/>
              <a:gd name="connsiteX25" fmla="*/ 62345 w 4892040"/>
              <a:gd name="connsiteY25" fmla="*/ 6841 h 2169725"/>
              <a:gd name="connsiteX26" fmla="*/ 0 w 4892040"/>
              <a:gd name="connsiteY26" fmla="*/ 73342 h 216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92040" h="2169725">
                <a:moveTo>
                  <a:pt x="4892040" y="588731"/>
                </a:moveTo>
                <a:cubicBezTo>
                  <a:pt x="4813415" y="668741"/>
                  <a:pt x="4734791" y="748752"/>
                  <a:pt x="4671753" y="809019"/>
                </a:cubicBezTo>
                <a:cubicBezTo>
                  <a:pt x="4608715" y="869286"/>
                  <a:pt x="4576849" y="903922"/>
                  <a:pt x="4513811" y="950335"/>
                </a:cubicBezTo>
                <a:cubicBezTo>
                  <a:pt x="4450773" y="996748"/>
                  <a:pt x="4372494" y="1048010"/>
                  <a:pt x="4293523" y="1087495"/>
                </a:cubicBezTo>
                <a:cubicBezTo>
                  <a:pt x="4214552" y="1126980"/>
                  <a:pt x="4132810" y="1160924"/>
                  <a:pt x="4039985" y="1187248"/>
                </a:cubicBezTo>
                <a:cubicBezTo>
                  <a:pt x="3947160" y="1213572"/>
                  <a:pt x="3736571" y="1245437"/>
                  <a:pt x="3736571" y="1245437"/>
                </a:cubicBezTo>
                <a:lnTo>
                  <a:pt x="3441469" y="1299470"/>
                </a:lnTo>
                <a:cubicBezTo>
                  <a:pt x="3356263" y="1315403"/>
                  <a:pt x="3273829" y="1329257"/>
                  <a:pt x="3225338" y="1341033"/>
                </a:cubicBezTo>
                <a:cubicBezTo>
                  <a:pt x="3176847" y="1352809"/>
                  <a:pt x="3175461" y="1348653"/>
                  <a:pt x="3150523" y="1370128"/>
                </a:cubicBezTo>
                <a:cubicBezTo>
                  <a:pt x="3125585" y="1391603"/>
                  <a:pt x="3106882" y="1422083"/>
                  <a:pt x="3075709" y="1469881"/>
                </a:cubicBezTo>
                <a:cubicBezTo>
                  <a:pt x="3044536" y="1517679"/>
                  <a:pt x="3005051" y="1601499"/>
                  <a:pt x="2963487" y="1656917"/>
                </a:cubicBezTo>
                <a:cubicBezTo>
                  <a:pt x="2921923" y="1712335"/>
                  <a:pt x="2875511" y="1757363"/>
                  <a:pt x="2826327" y="1802390"/>
                </a:cubicBezTo>
                <a:cubicBezTo>
                  <a:pt x="2777143" y="1847417"/>
                  <a:pt x="2744585" y="1885518"/>
                  <a:pt x="2668385" y="1927081"/>
                </a:cubicBezTo>
                <a:cubicBezTo>
                  <a:pt x="2592185" y="1968644"/>
                  <a:pt x="2484812" y="2017135"/>
                  <a:pt x="2369127" y="2051771"/>
                </a:cubicBezTo>
                <a:cubicBezTo>
                  <a:pt x="2253442" y="2086407"/>
                  <a:pt x="2097578" y="2115503"/>
                  <a:pt x="1974273" y="2134899"/>
                </a:cubicBezTo>
                <a:cubicBezTo>
                  <a:pt x="1850968" y="2154295"/>
                  <a:pt x="1735974" y="2175770"/>
                  <a:pt x="1629294" y="2168150"/>
                </a:cubicBezTo>
                <a:cubicBezTo>
                  <a:pt x="1522614" y="2160530"/>
                  <a:pt x="1426326" y="2128664"/>
                  <a:pt x="1334193" y="2089179"/>
                </a:cubicBezTo>
                <a:cubicBezTo>
                  <a:pt x="1242060" y="2049694"/>
                  <a:pt x="1149927" y="1999124"/>
                  <a:pt x="1076498" y="1931237"/>
                </a:cubicBezTo>
                <a:cubicBezTo>
                  <a:pt x="1003069" y="1863350"/>
                  <a:pt x="937260" y="1755977"/>
                  <a:pt x="893618" y="1681855"/>
                </a:cubicBezTo>
                <a:cubicBezTo>
                  <a:pt x="849976" y="1607733"/>
                  <a:pt x="877685" y="1668693"/>
                  <a:pt x="814647" y="1486506"/>
                </a:cubicBezTo>
                <a:cubicBezTo>
                  <a:pt x="751609" y="1304319"/>
                  <a:pt x="579813" y="778538"/>
                  <a:pt x="515389" y="588731"/>
                </a:cubicBezTo>
                <a:cubicBezTo>
                  <a:pt x="450965" y="398924"/>
                  <a:pt x="462741" y="424555"/>
                  <a:pt x="428105" y="347662"/>
                </a:cubicBezTo>
                <a:cubicBezTo>
                  <a:pt x="393469" y="270769"/>
                  <a:pt x="347749" y="177251"/>
                  <a:pt x="307571" y="127375"/>
                </a:cubicBezTo>
                <a:cubicBezTo>
                  <a:pt x="267393" y="77499"/>
                  <a:pt x="220980" y="68493"/>
                  <a:pt x="187036" y="48404"/>
                </a:cubicBezTo>
                <a:cubicBezTo>
                  <a:pt x="153092" y="28315"/>
                  <a:pt x="124691" y="13768"/>
                  <a:pt x="103909" y="6841"/>
                </a:cubicBezTo>
                <a:cubicBezTo>
                  <a:pt x="83127" y="-86"/>
                  <a:pt x="79663" y="-4243"/>
                  <a:pt x="62345" y="6841"/>
                </a:cubicBezTo>
                <a:cubicBezTo>
                  <a:pt x="45027" y="17924"/>
                  <a:pt x="22513" y="45633"/>
                  <a:pt x="0" y="73342"/>
                </a:cubicBezTo>
              </a:path>
            </a:pathLst>
          </a:custGeom>
          <a:noFill/>
          <a:ln w="127000">
            <a:solidFill>
              <a:srgbClr val="FFCCFF">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062C2BD2-58D2-1C4C-38FC-1F2AEEAFF97D}"/>
              </a:ext>
            </a:extLst>
          </p:cNvPr>
          <p:cNvSpPr/>
          <p:nvPr/>
        </p:nvSpPr>
        <p:spPr>
          <a:xfrm>
            <a:off x="2564476" y="5008418"/>
            <a:ext cx="507077" cy="166255"/>
          </a:xfrm>
          <a:custGeom>
            <a:avLst/>
            <a:gdLst>
              <a:gd name="connsiteX0" fmla="*/ 507077 w 507077"/>
              <a:gd name="connsiteY0" fmla="*/ 108066 h 166255"/>
              <a:gd name="connsiteX1" fmla="*/ 386542 w 507077"/>
              <a:gd name="connsiteY1" fmla="*/ 124691 h 166255"/>
              <a:gd name="connsiteX2" fmla="*/ 199506 w 507077"/>
              <a:gd name="connsiteY2" fmla="*/ 41564 h 166255"/>
              <a:gd name="connsiteX3" fmla="*/ 124691 w 507077"/>
              <a:gd name="connsiteY3" fmla="*/ 4157 h 166255"/>
              <a:gd name="connsiteX4" fmla="*/ 0 w 507077"/>
              <a:gd name="connsiteY4" fmla="*/ 0 h 166255"/>
              <a:gd name="connsiteX5" fmla="*/ 12469 w 507077"/>
              <a:gd name="connsiteY5" fmla="*/ 166255 h 16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077" h="166255">
                <a:moveTo>
                  <a:pt x="507077" y="108066"/>
                </a:moveTo>
                <a:lnTo>
                  <a:pt x="386542" y="124691"/>
                </a:lnTo>
                <a:lnTo>
                  <a:pt x="199506" y="41564"/>
                </a:lnTo>
                <a:lnTo>
                  <a:pt x="124691" y="4157"/>
                </a:lnTo>
                <a:lnTo>
                  <a:pt x="0" y="0"/>
                </a:lnTo>
                <a:lnTo>
                  <a:pt x="12469" y="166255"/>
                </a:lnTo>
              </a:path>
            </a:pathLst>
          </a:custGeom>
          <a:noFill/>
          <a:ln w="31750">
            <a:solidFill>
              <a:schemeClr val="accent1"/>
            </a:solidFill>
            <a:prstDash val="sysDot"/>
            <a:head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吹き出し: 四角形 37">
            <a:extLst>
              <a:ext uri="{FF2B5EF4-FFF2-40B4-BE49-F238E27FC236}">
                <a16:creationId xmlns:a16="http://schemas.microsoft.com/office/drawing/2014/main" id="{9470E5E1-CBD0-98C0-4244-632D92375754}"/>
              </a:ext>
            </a:extLst>
          </p:cNvPr>
          <p:cNvSpPr/>
          <p:nvPr/>
        </p:nvSpPr>
        <p:spPr>
          <a:xfrm>
            <a:off x="365760" y="3572060"/>
            <a:ext cx="1152000" cy="360000"/>
          </a:xfrm>
          <a:prstGeom prst="wedgeRectCallout">
            <a:avLst>
              <a:gd name="adj1" fmla="val 69292"/>
              <a:gd name="adj2" fmla="val -1657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ここから四宮駅まで</a:t>
            </a:r>
            <a:r>
              <a:rPr kumimoji="1" lang="en-US" altLang="ja-JP" sz="1100" b="1" dirty="0">
                <a:latin typeface="Meiryo UI" panose="020B0604030504040204" pitchFamily="50" charset="-128"/>
                <a:ea typeface="Meiryo UI" panose="020B0604030504040204" pitchFamily="50" charset="-128"/>
              </a:rPr>
              <a:t>1200m</a:t>
            </a:r>
            <a:r>
              <a:rPr kumimoji="1" lang="ja-JP" altLang="en-US" sz="1100" b="1" dirty="0">
                <a:latin typeface="Meiryo UI" panose="020B0604030504040204" pitchFamily="50" charset="-128"/>
                <a:ea typeface="Meiryo UI" panose="020B0604030504040204" pitchFamily="50" charset="-128"/>
              </a:rPr>
              <a:t> </a:t>
            </a:r>
            <a:r>
              <a:rPr kumimoji="1" lang="en-US" altLang="ja-JP" sz="1100" b="1" dirty="0">
                <a:latin typeface="Meiryo UI" panose="020B0604030504040204" pitchFamily="50" charset="-128"/>
                <a:ea typeface="Meiryo UI" panose="020B0604030504040204" pitchFamily="50" charset="-128"/>
              </a:rPr>
              <a:t>20</a:t>
            </a:r>
            <a:r>
              <a:rPr kumimoji="1" lang="ja-JP" altLang="en-US" sz="1100" b="1" dirty="0">
                <a:latin typeface="Meiryo UI" panose="020B0604030504040204" pitchFamily="50" charset="-128"/>
                <a:ea typeface="Meiryo UI" panose="020B0604030504040204" pitchFamily="50" charset="-128"/>
              </a:rPr>
              <a:t>分</a:t>
            </a:r>
            <a:endParaRPr kumimoji="1" lang="en-US" altLang="ja-JP" sz="1100" b="1" dirty="0">
              <a:latin typeface="Meiryo UI" panose="020B0604030504040204" pitchFamily="50" charset="-128"/>
              <a:ea typeface="Meiryo UI" panose="020B0604030504040204" pitchFamily="50" charset="-128"/>
            </a:endParaRPr>
          </a:p>
        </p:txBody>
      </p:sp>
      <p:sp>
        <p:nvSpPr>
          <p:cNvPr id="39" name="吹き出し: 四角形 38">
            <a:extLst>
              <a:ext uri="{FF2B5EF4-FFF2-40B4-BE49-F238E27FC236}">
                <a16:creationId xmlns:a16="http://schemas.microsoft.com/office/drawing/2014/main" id="{77223A9B-4911-8221-E2E2-3D6C50A48BC7}"/>
              </a:ext>
            </a:extLst>
          </p:cNvPr>
          <p:cNvSpPr/>
          <p:nvPr/>
        </p:nvSpPr>
        <p:spPr>
          <a:xfrm>
            <a:off x="3176246" y="4341574"/>
            <a:ext cx="1152000" cy="504000"/>
          </a:xfrm>
          <a:prstGeom prst="wedgeRectCallout">
            <a:avLst>
              <a:gd name="adj1" fmla="val -53894"/>
              <a:gd name="adj2" fmla="val 1000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ここから四宮駅まで</a:t>
            </a:r>
            <a:r>
              <a:rPr kumimoji="1" lang="en-US" altLang="ja-JP" sz="1100" b="1" dirty="0">
                <a:latin typeface="Meiryo UI" panose="020B0604030504040204" pitchFamily="50" charset="-128"/>
                <a:ea typeface="Meiryo UI" panose="020B0604030504040204" pitchFamily="50" charset="-128"/>
              </a:rPr>
              <a:t>700m 12</a:t>
            </a:r>
            <a:r>
              <a:rPr kumimoji="1" lang="ja-JP" altLang="en-US" sz="1100" b="1" dirty="0">
                <a:latin typeface="Meiryo UI" panose="020B0604030504040204" pitchFamily="50" charset="-128"/>
                <a:ea typeface="Meiryo UI" panose="020B0604030504040204" pitchFamily="50" charset="-128"/>
              </a:rPr>
              <a:t>分</a:t>
            </a: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1000" b="1" dirty="0">
                <a:solidFill>
                  <a:srgbClr val="FFFF00"/>
                </a:solidFill>
                <a:latin typeface="Meiryo UI" panose="020B0604030504040204" pitchFamily="50" charset="-128"/>
                <a:ea typeface="Meiryo UI" panose="020B0604030504040204" pitchFamily="50" charset="-128"/>
              </a:rPr>
              <a:t>階段あります</a:t>
            </a:r>
            <a:endParaRPr kumimoji="1" lang="en-US" altLang="ja-JP" sz="1000" b="1" dirty="0">
              <a:solidFill>
                <a:srgbClr val="FFFF00"/>
              </a:solidFill>
              <a:latin typeface="Meiryo UI" panose="020B0604030504040204" pitchFamily="50" charset="-128"/>
              <a:ea typeface="Meiryo UI" panose="020B0604030504040204" pitchFamily="50" charset="-128"/>
            </a:endParaRPr>
          </a:p>
        </p:txBody>
      </p:sp>
      <p:sp>
        <p:nvSpPr>
          <p:cNvPr id="43" name="矢印: 左 42">
            <a:extLst>
              <a:ext uri="{FF2B5EF4-FFF2-40B4-BE49-F238E27FC236}">
                <a16:creationId xmlns:a16="http://schemas.microsoft.com/office/drawing/2014/main" id="{2E5F9143-167D-0FA0-4553-F2E3F3F6DE09}"/>
              </a:ext>
            </a:extLst>
          </p:cNvPr>
          <p:cNvSpPr/>
          <p:nvPr/>
        </p:nvSpPr>
        <p:spPr>
          <a:xfrm rot="16080000">
            <a:off x="1622833" y="3973716"/>
            <a:ext cx="720000" cy="396000"/>
          </a:xfrm>
          <a:prstGeom prst="lef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帰り道</a:t>
            </a:r>
          </a:p>
        </p:txBody>
      </p:sp>
      <p:sp>
        <p:nvSpPr>
          <p:cNvPr id="44" name="吹き出し: 四角形 43">
            <a:extLst>
              <a:ext uri="{FF2B5EF4-FFF2-40B4-BE49-F238E27FC236}">
                <a16:creationId xmlns:a16="http://schemas.microsoft.com/office/drawing/2014/main" id="{70729AB8-CD14-B4A6-6304-EDF81DCBB9FF}"/>
              </a:ext>
            </a:extLst>
          </p:cNvPr>
          <p:cNvSpPr/>
          <p:nvPr/>
        </p:nvSpPr>
        <p:spPr>
          <a:xfrm>
            <a:off x="6074126" y="4534352"/>
            <a:ext cx="1062349" cy="540000"/>
          </a:xfrm>
          <a:prstGeom prst="wedgeRectCallout">
            <a:avLst>
              <a:gd name="adj1" fmla="val -114164"/>
              <a:gd name="adj2" fmla="val -8726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解散場所</a:t>
            </a: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下車後、ここまでご案内します</a:t>
            </a:r>
            <a:endParaRPr kumimoji="1" lang="en-US" altLang="ja-JP" sz="1100" dirty="0">
              <a:latin typeface="Meiryo UI" panose="020B0604030504040204" pitchFamily="50" charset="-128"/>
              <a:ea typeface="Meiryo UI" panose="020B0604030504040204" pitchFamily="50" charset="-128"/>
            </a:endParaRPr>
          </a:p>
        </p:txBody>
      </p:sp>
      <p:sp>
        <p:nvSpPr>
          <p:cNvPr id="45" name="吹き出し: 四角形 44">
            <a:extLst>
              <a:ext uri="{FF2B5EF4-FFF2-40B4-BE49-F238E27FC236}">
                <a16:creationId xmlns:a16="http://schemas.microsoft.com/office/drawing/2014/main" id="{F24EBC27-5554-D982-1B4F-CE7E9EB2E219}"/>
              </a:ext>
            </a:extLst>
          </p:cNvPr>
          <p:cNvSpPr/>
          <p:nvPr/>
        </p:nvSpPr>
        <p:spPr>
          <a:xfrm>
            <a:off x="6375453" y="2413148"/>
            <a:ext cx="1081472" cy="720000"/>
          </a:xfrm>
          <a:prstGeom prst="wedgeRectCallout">
            <a:avLst>
              <a:gd name="adj1" fmla="val -21534"/>
              <a:gd name="adj2" fmla="val 11778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解散場所から</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100" b="1" dirty="0">
                <a:latin typeface="Meiryo UI" panose="020B0604030504040204" pitchFamily="50" charset="-128"/>
                <a:ea typeface="Meiryo UI" panose="020B0604030504040204" pitchFamily="50" charset="-128"/>
              </a:rPr>
              <a:t>300m 5</a:t>
            </a:r>
            <a:r>
              <a:rPr kumimoji="1" lang="ja-JP" altLang="en-US" sz="1100" b="1" dirty="0">
                <a:latin typeface="Meiryo UI" panose="020B0604030504040204" pitchFamily="50" charset="-128"/>
                <a:ea typeface="Meiryo UI" panose="020B0604030504040204" pitchFamily="50" charset="-128"/>
              </a:rPr>
              <a:t>分</a:t>
            </a: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これより先は遊歩道ありません</a:t>
            </a:r>
            <a:endParaRPr kumimoji="1" lang="en-US" altLang="ja-JP" sz="1000" b="1" dirty="0">
              <a:latin typeface="Meiryo UI" panose="020B0604030504040204" pitchFamily="50" charset="-128"/>
              <a:ea typeface="Meiryo UI" panose="020B0604030504040204" pitchFamily="50" charset="-128"/>
            </a:endParaRPr>
          </a:p>
        </p:txBody>
      </p:sp>
      <p:sp>
        <p:nvSpPr>
          <p:cNvPr id="47" name="思考の吹き出し: 雲形 46">
            <a:extLst>
              <a:ext uri="{FF2B5EF4-FFF2-40B4-BE49-F238E27FC236}">
                <a16:creationId xmlns:a16="http://schemas.microsoft.com/office/drawing/2014/main" id="{1BC05030-1ACC-00C8-52A7-3631DC7685EC}"/>
              </a:ext>
            </a:extLst>
          </p:cNvPr>
          <p:cNvSpPr/>
          <p:nvPr/>
        </p:nvSpPr>
        <p:spPr>
          <a:xfrm>
            <a:off x="2285351" y="3137921"/>
            <a:ext cx="1445598" cy="456543"/>
          </a:xfrm>
          <a:prstGeom prst="cloudCallout">
            <a:avLst>
              <a:gd name="adj1" fmla="val -60446"/>
              <a:gd name="adj2" fmla="val -3232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菜の花＋桜が楽しめます</a:t>
            </a:r>
          </a:p>
        </p:txBody>
      </p:sp>
      <p:sp>
        <p:nvSpPr>
          <p:cNvPr id="20" name="フリーフォーム: 図形 19">
            <a:extLst>
              <a:ext uri="{FF2B5EF4-FFF2-40B4-BE49-F238E27FC236}">
                <a16:creationId xmlns:a16="http://schemas.microsoft.com/office/drawing/2014/main" id="{C7B8D73A-533A-4453-AA5D-85A2E6835C0A}"/>
              </a:ext>
            </a:extLst>
          </p:cNvPr>
          <p:cNvSpPr/>
          <p:nvPr/>
        </p:nvSpPr>
        <p:spPr>
          <a:xfrm>
            <a:off x="4050030" y="4278630"/>
            <a:ext cx="1531620" cy="1604010"/>
          </a:xfrm>
          <a:custGeom>
            <a:avLst/>
            <a:gdLst>
              <a:gd name="connsiteX0" fmla="*/ 0 w 1531620"/>
              <a:gd name="connsiteY0" fmla="*/ 1604010 h 1604010"/>
              <a:gd name="connsiteX1" fmla="*/ 137160 w 1531620"/>
              <a:gd name="connsiteY1" fmla="*/ 1417320 h 1604010"/>
              <a:gd name="connsiteX2" fmla="*/ 213360 w 1531620"/>
              <a:gd name="connsiteY2" fmla="*/ 1329690 h 1604010"/>
              <a:gd name="connsiteX3" fmla="*/ 327660 w 1531620"/>
              <a:gd name="connsiteY3" fmla="*/ 1230630 h 1604010"/>
              <a:gd name="connsiteX4" fmla="*/ 419100 w 1531620"/>
              <a:gd name="connsiteY4" fmla="*/ 1150620 h 1604010"/>
              <a:gd name="connsiteX5" fmla="*/ 521970 w 1531620"/>
              <a:gd name="connsiteY5" fmla="*/ 1062990 h 1604010"/>
              <a:gd name="connsiteX6" fmla="*/ 617220 w 1531620"/>
              <a:gd name="connsiteY6" fmla="*/ 979170 h 1604010"/>
              <a:gd name="connsiteX7" fmla="*/ 674370 w 1531620"/>
              <a:gd name="connsiteY7" fmla="*/ 941070 h 1604010"/>
              <a:gd name="connsiteX8" fmla="*/ 758190 w 1531620"/>
              <a:gd name="connsiteY8" fmla="*/ 693420 h 1604010"/>
              <a:gd name="connsiteX9" fmla="*/ 998220 w 1531620"/>
              <a:gd name="connsiteY9" fmla="*/ 617220 h 1604010"/>
              <a:gd name="connsiteX10" fmla="*/ 1070610 w 1531620"/>
              <a:gd name="connsiteY10" fmla="*/ 586740 h 1604010"/>
              <a:gd name="connsiteX11" fmla="*/ 1169670 w 1531620"/>
              <a:gd name="connsiteY11" fmla="*/ 480060 h 1604010"/>
              <a:gd name="connsiteX12" fmla="*/ 1162050 w 1531620"/>
              <a:gd name="connsiteY12" fmla="*/ 457200 h 1604010"/>
              <a:gd name="connsiteX13" fmla="*/ 1341120 w 1531620"/>
              <a:gd name="connsiteY13" fmla="*/ 320040 h 1604010"/>
              <a:gd name="connsiteX14" fmla="*/ 1482090 w 1531620"/>
              <a:gd name="connsiteY14" fmla="*/ 217170 h 1604010"/>
              <a:gd name="connsiteX15" fmla="*/ 1501140 w 1531620"/>
              <a:gd name="connsiteY15" fmla="*/ 171450 h 1604010"/>
              <a:gd name="connsiteX16" fmla="*/ 1531620 w 1531620"/>
              <a:gd name="connsiteY16" fmla="*/ 7620 h 1604010"/>
              <a:gd name="connsiteX17" fmla="*/ 1386840 w 1531620"/>
              <a:gd name="connsiteY17" fmla="*/ 0 h 1604010"/>
              <a:gd name="connsiteX18" fmla="*/ 1299210 w 1531620"/>
              <a:gd name="connsiteY18" fmla="*/ 30480 h 160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1620" h="1604010">
                <a:moveTo>
                  <a:pt x="0" y="1604010"/>
                </a:moveTo>
                <a:lnTo>
                  <a:pt x="137160" y="1417320"/>
                </a:lnTo>
                <a:lnTo>
                  <a:pt x="213360" y="1329690"/>
                </a:lnTo>
                <a:lnTo>
                  <a:pt x="327660" y="1230630"/>
                </a:lnTo>
                <a:lnTo>
                  <a:pt x="419100" y="1150620"/>
                </a:lnTo>
                <a:lnTo>
                  <a:pt x="521970" y="1062990"/>
                </a:lnTo>
                <a:lnTo>
                  <a:pt x="617220" y="979170"/>
                </a:lnTo>
                <a:lnTo>
                  <a:pt x="674370" y="941070"/>
                </a:lnTo>
                <a:lnTo>
                  <a:pt x="758190" y="693420"/>
                </a:lnTo>
                <a:lnTo>
                  <a:pt x="998220" y="617220"/>
                </a:lnTo>
                <a:lnTo>
                  <a:pt x="1070610" y="586740"/>
                </a:lnTo>
                <a:lnTo>
                  <a:pt x="1169670" y="480060"/>
                </a:lnTo>
                <a:lnTo>
                  <a:pt x="1162050" y="457200"/>
                </a:lnTo>
                <a:lnTo>
                  <a:pt x="1341120" y="320040"/>
                </a:lnTo>
                <a:lnTo>
                  <a:pt x="1482090" y="217170"/>
                </a:lnTo>
                <a:lnTo>
                  <a:pt x="1501140" y="171450"/>
                </a:lnTo>
                <a:lnTo>
                  <a:pt x="1531620" y="7620"/>
                </a:lnTo>
                <a:lnTo>
                  <a:pt x="1386840" y="0"/>
                </a:lnTo>
                <a:lnTo>
                  <a:pt x="1299210" y="30480"/>
                </a:lnTo>
              </a:path>
            </a:pathLst>
          </a:custGeom>
          <a:noFill/>
          <a:ln w="31750">
            <a:solidFill>
              <a:srgbClr val="FF0000"/>
            </a:solidFill>
            <a:prstDash val="sysDot"/>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左 47">
            <a:extLst>
              <a:ext uri="{FF2B5EF4-FFF2-40B4-BE49-F238E27FC236}">
                <a16:creationId xmlns:a16="http://schemas.microsoft.com/office/drawing/2014/main" id="{5C44643C-ABFE-D4B4-607B-691196EDB2F4}"/>
              </a:ext>
            </a:extLst>
          </p:cNvPr>
          <p:cNvSpPr/>
          <p:nvPr/>
        </p:nvSpPr>
        <p:spPr>
          <a:xfrm flipH="1">
            <a:off x="2832370" y="5758284"/>
            <a:ext cx="720000" cy="396000"/>
          </a:xfrm>
          <a:prstGeom prst="lef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帰り道</a:t>
            </a:r>
          </a:p>
        </p:txBody>
      </p:sp>
      <p:sp>
        <p:nvSpPr>
          <p:cNvPr id="14" name="フリーフォーム: 図形 13">
            <a:extLst>
              <a:ext uri="{FF2B5EF4-FFF2-40B4-BE49-F238E27FC236}">
                <a16:creationId xmlns:a16="http://schemas.microsoft.com/office/drawing/2014/main" id="{5721AA82-AAA1-CD4C-F522-306EEAD8CF39}"/>
              </a:ext>
            </a:extLst>
          </p:cNvPr>
          <p:cNvSpPr/>
          <p:nvPr/>
        </p:nvSpPr>
        <p:spPr>
          <a:xfrm>
            <a:off x="1799705" y="3133898"/>
            <a:ext cx="2273531" cy="2996738"/>
          </a:xfrm>
          <a:custGeom>
            <a:avLst/>
            <a:gdLst>
              <a:gd name="connsiteX0" fmla="*/ 0 w 2273531"/>
              <a:gd name="connsiteY0" fmla="*/ 0 h 2996738"/>
              <a:gd name="connsiteX1" fmla="*/ 4157 w 2273531"/>
              <a:gd name="connsiteY1" fmla="*/ 174567 h 2996738"/>
              <a:gd name="connsiteX2" fmla="*/ 33251 w 2273531"/>
              <a:gd name="connsiteY2" fmla="*/ 926869 h 2996738"/>
              <a:gd name="connsiteX3" fmla="*/ 54033 w 2273531"/>
              <a:gd name="connsiteY3" fmla="*/ 1325880 h 2996738"/>
              <a:gd name="connsiteX4" fmla="*/ 62346 w 2273531"/>
              <a:gd name="connsiteY4" fmla="*/ 1708266 h 2996738"/>
              <a:gd name="connsiteX5" fmla="*/ 74815 w 2273531"/>
              <a:gd name="connsiteY5" fmla="*/ 2044931 h 2996738"/>
              <a:gd name="connsiteX6" fmla="*/ 448888 w 2273531"/>
              <a:gd name="connsiteY6" fmla="*/ 2053244 h 2996738"/>
              <a:gd name="connsiteX7" fmla="*/ 785553 w 2273531"/>
              <a:gd name="connsiteY7" fmla="*/ 2061557 h 2996738"/>
              <a:gd name="connsiteX8" fmla="*/ 822960 w 2273531"/>
              <a:gd name="connsiteY8" fmla="*/ 2427317 h 2996738"/>
              <a:gd name="connsiteX9" fmla="*/ 839586 w 2273531"/>
              <a:gd name="connsiteY9" fmla="*/ 2739044 h 2996738"/>
              <a:gd name="connsiteX10" fmla="*/ 856211 w 2273531"/>
              <a:gd name="connsiteY10" fmla="*/ 2951018 h 2996738"/>
              <a:gd name="connsiteX11" fmla="*/ 1109750 w 2273531"/>
              <a:gd name="connsiteY11" fmla="*/ 2959331 h 2996738"/>
              <a:gd name="connsiteX12" fmla="*/ 1554480 w 2273531"/>
              <a:gd name="connsiteY12" fmla="*/ 2992582 h 2996738"/>
              <a:gd name="connsiteX13" fmla="*/ 1799706 w 2273531"/>
              <a:gd name="connsiteY13" fmla="*/ 2996738 h 2996738"/>
              <a:gd name="connsiteX14" fmla="*/ 2094808 w 2273531"/>
              <a:gd name="connsiteY14" fmla="*/ 2988426 h 2996738"/>
              <a:gd name="connsiteX15" fmla="*/ 2215342 w 2273531"/>
              <a:gd name="connsiteY15" fmla="*/ 2967644 h 2996738"/>
              <a:gd name="connsiteX16" fmla="*/ 2223655 w 2273531"/>
              <a:gd name="connsiteY16" fmla="*/ 2801389 h 2996738"/>
              <a:gd name="connsiteX17" fmla="*/ 2273531 w 2273531"/>
              <a:gd name="connsiteY17" fmla="*/ 2709949 h 299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73531" h="2996738">
                <a:moveTo>
                  <a:pt x="0" y="0"/>
                </a:moveTo>
                <a:cubicBezTo>
                  <a:pt x="1386" y="58189"/>
                  <a:pt x="2771" y="116378"/>
                  <a:pt x="4157" y="174567"/>
                </a:cubicBezTo>
                <a:lnTo>
                  <a:pt x="33251" y="926869"/>
                </a:lnTo>
                <a:lnTo>
                  <a:pt x="54033" y="1325880"/>
                </a:lnTo>
                <a:lnTo>
                  <a:pt x="62346" y="1708266"/>
                </a:lnTo>
                <a:lnTo>
                  <a:pt x="74815" y="2044931"/>
                </a:lnTo>
                <a:lnTo>
                  <a:pt x="448888" y="2053244"/>
                </a:lnTo>
                <a:lnTo>
                  <a:pt x="785553" y="2061557"/>
                </a:lnTo>
                <a:lnTo>
                  <a:pt x="822960" y="2427317"/>
                </a:lnTo>
                <a:lnTo>
                  <a:pt x="839586" y="2739044"/>
                </a:lnTo>
                <a:lnTo>
                  <a:pt x="856211" y="2951018"/>
                </a:lnTo>
                <a:lnTo>
                  <a:pt x="1109750" y="2959331"/>
                </a:lnTo>
                <a:lnTo>
                  <a:pt x="1554480" y="2992582"/>
                </a:lnTo>
                <a:lnTo>
                  <a:pt x="1799706" y="2996738"/>
                </a:lnTo>
                <a:lnTo>
                  <a:pt x="2094808" y="2988426"/>
                </a:lnTo>
                <a:lnTo>
                  <a:pt x="2215342" y="2967644"/>
                </a:lnTo>
                <a:lnTo>
                  <a:pt x="2223655" y="2801389"/>
                </a:lnTo>
                <a:lnTo>
                  <a:pt x="2273531" y="2709949"/>
                </a:lnTo>
              </a:path>
            </a:pathLst>
          </a:custGeom>
          <a:noFill/>
          <a:ln w="31750">
            <a:solidFill>
              <a:schemeClr val="accent1"/>
            </a:solidFill>
            <a:prstDash val="sysDot"/>
            <a:headEnd type="ova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a:extLst>
              <a:ext uri="{FF2B5EF4-FFF2-40B4-BE49-F238E27FC236}">
                <a16:creationId xmlns:a16="http://schemas.microsoft.com/office/drawing/2014/main" id="{28DDB2A4-3C84-5066-3715-051D79B38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798" y="4171716"/>
            <a:ext cx="280459" cy="252000"/>
          </a:xfrm>
          <a:prstGeom prst="rect">
            <a:avLst/>
          </a:prstGeom>
        </p:spPr>
      </p:pic>
      <p:pic>
        <p:nvPicPr>
          <p:cNvPr id="50" name="図 49">
            <a:extLst>
              <a:ext uri="{FF2B5EF4-FFF2-40B4-BE49-F238E27FC236}">
                <a16:creationId xmlns:a16="http://schemas.microsoft.com/office/drawing/2014/main" id="{2E1EF946-D50B-9435-33A8-A40F74864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920" y="4800013"/>
            <a:ext cx="280459" cy="252000"/>
          </a:xfrm>
          <a:prstGeom prst="rect">
            <a:avLst/>
          </a:prstGeom>
        </p:spPr>
      </p:pic>
      <p:pic>
        <p:nvPicPr>
          <p:cNvPr id="51" name="図 50">
            <a:extLst>
              <a:ext uri="{FF2B5EF4-FFF2-40B4-BE49-F238E27FC236}">
                <a16:creationId xmlns:a16="http://schemas.microsoft.com/office/drawing/2014/main" id="{1DF84779-58AA-F096-BA09-B8A57EA1E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550" y="5704211"/>
            <a:ext cx="280459" cy="252000"/>
          </a:xfrm>
          <a:prstGeom prst="rect">
            <a:avLst/>
          </a:prstGeom>
        </p:spPr>
      </p:pic>
      <p:sp>
        <p:nvSpPr>
          <p:cNvPr id="10" name="正方形/長方形 9">
            <a:extLst>
              <a:ext uri="{FF2B5EF4-FFF2-40B4-BE49-F238E27FC236}">
                <a16:creationId xmlns:a16="http://schemas.microsoft.com/office/drawing/2014/main" id="{3CCB2C76-4AA8-1929-BC8A-50CAD9D33778}"/>
              </a:ext>
            </a:extLst>
          </p:cNvPr>
          <p:cNvSpPr/>
          <p:nvPr/>
        </p:nvSpPr>
        <p:spPr>
          <a:xfrm>
            <a:off x="201641" y="649125"/>
            <a:ext cx="419719" cy="720000"/>
          </a:xfrm>
          <a:prstGeom prst="rect">
            <a:avLst/>
          </a:prstGeom>
          <a:solidFill>
            <a:srgbClr val="BCF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4B1A3ED0-8F7A-C23E-4161-8808A1194A2D}"/>
              </a:ext>
            </a:extLst>
          </p:cNvPr>
          <p:cNvGrpSpPr/>
          <p:nvPr/>
        </p:nvGrpSpPr>
        <p:grpSpPr>
          <a:xfrm>
            <a:off x="235005" y="680458"/>
            <a:ext cx="415498" cy="657334"/>
            <a:chOff x="424623" y="441575"/>
            <a:chExt cx="415498" cy="657334"/>
          </a:xfrm>
        </p:grpSpPr>
        <p:sp>
          <p:nvSpPr>
            <p:cNvPr id="8" name="矢印: 下 7">
              <a:extLst>
                <a:ext uri="{FF2B5EF4-FFF2-40B4-BE49-F238E27FC236}">
                  <a16:creationId xmlns:a16="http://schemas.microsoft.com/office/drawing/2014/main" id="{4FAB8733-4335-053F-476E-7EB6BD4659E0}"/>
                </a:ext>
              </a:extLst>
            </p:cNvPr>
            <p:cNvSpPr/>
            <p:nvPr/>
          </p:nvSpPr>
          <p:spPr>
            <a:xfrm flipV="1">
              <a:off x="488372" y="810907"/>
              <a:ext cx="288000" cy="28800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9" name="テキスト ボックス 23">
              <a:extLst>
                <a:ext uri="{FF2B5EF4-FFF2-40B4-BE49-F238E27FC236}">
                  <a16:creationId xmlns:a16="http://schemas.microsoft.com/office/drawing/2014/main" id="{C778110F-7725-EB53-EB91-F9C12E641993}"/>
                </a:ext>
              </a:extLst>
            </p:cNvPr>
            <p:cNvSpPr txBox="1"/>
            <p:nvPr/>
          </p:nvSpPr>
          <p:spPr>
            <a:xfrm>
              <a:off x="424623" y="441575"/>
              <a:ext cx="415498"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AR P丸ゴシック体E" panose="020F0900000000000000" pitchFamily="50" charset="-128"/>
                  <a:ea typeface="AR P丸ゴシック体E" panose="020F0900000000000000" pitchFamily="50" charset="-128"/>
                </a:rPr>
                <a:t>北</a:t>
              </a:r>
            </a:p>
          </p:txBody>
        </p:sp>
      </p:grpSp>
    </p:spTree>
    <p:extLst>
      <p:ext uri="{BB962C8B-B14F-4D97-AF65-F5344CB8AC3E}">
        <p14:creationId xmlns:p14="http://schemas.microsoft.com/office/powerpoint/2010/main" val="13055823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TotalTime>
  <Words>129</Words>
  <Application>Microsoft Office PowerPoint</Application>
  <PresentationFormat>画面に合わせる (4:3)</PresentationFormat>
  <Paragraphs>21</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AR P丸ゴシック体E</vt:lpstr>
      <vt:lpstr>Meiryo UI</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治彦 西</dc:creator>
  <cp:lastModifiedBy>治彦 西</cp:lastModifiedBy>
  <cp:revision>21</cp:revision>
  <cp:lastPrinted>2025-03-18T06:58:39Z</cp:lastPrinted>
  <dcterms:created xsi:type="dcterms:W3CDTF">2019-03-28T09:37:32Z</dcterms:created>
  <dcterms:modified xsi:type="dcterms:W3CDTF">2025-04-08T01:40:59Z</dcterms:modified>
</cp:coreProperties>
</file>