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0691813" cy="1511935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F3"/>
    <a:srgbClr val="FFB9BB"/>
    <a:srgbClr val="86B6E4"/>
    <a:srgbClr val="EA6103"/>
    <a:srgbClr val="FF6600"/>
    <a:srgbClr val="1209BD"/>
    <a:srgbClr val="FFE1FB"/>
    <a:srgbClr val="FF0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2" autoAdjust="0"/>
    <p:restoredTop sz="95820" autoAdjust="0"/>
  </p:normalViewPr>
  <p:slideViewPr>
    <p:cSldViewPr snapToGrid="0">
      <p:cViewPr>
        <p:scale>
          <a:sx n="100" d="100"/>
          <a:sy n="100" d="100"/>
        </p:scale>
        <p:origin x="917" y="-5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5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1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3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9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7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6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0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2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9B45-A450-4BBA-A4FB-B23417DFE951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85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EB63A87-2AB1-E113-355F-CF602CAD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5"/>
            <a:ext cx="10691813" cy="151682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261EE-622F-4267-B654-43B0513308E5}"/>
              </a:ext>
            </a:extLst>
          </p:cNvPr>
          <p:cNvSpPr txBox="1"/>
          <p:nvPr/>
        </p:nvSpPr>
        <p:spPr>
          <a:xfrm>
            <a:off x="2529234" y="1549767"/>
            <a:ext cx="7906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86B6E4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お仕事体験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A4D6-8746-4C93-A9A7-D3FE91E1F6EF}"/>
              </a:ext>
            </a:extLst>
          </p:cNvPr>
          <p:cNvSpPr txBox="1"/>
          <p:nvPr/>
        </p:nvSpPr>
        <p:spPr>
          <a:xfrm>
            <a:off x="181459" y="9542899"/>
            <a:ext cx="10395231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1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京阪電車をもっと知って、もっともっと好きになろう！ </a:t>
            </a:r>
            <a:endParaRPr kumimoji="1" lang="en-US" altLang="ja-JP" sz="31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100" dirty="0">
                <a:ln w="63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小３～中学生対象 夏休み京阪電車お仕事体験を実施します</a:t>
            </a:r>
            <a:endParaRPr kumimoji="1" lang="en-US" altLang="ja-JP" sz="3100" dirty="0">
              <a:ln w="6350"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82E3F-924A-4DE5-B6DF-DE5B5C3CEBB1}"/>
              </a:ext>
            </a:extLst>
          </p:cNvPr>
          <p:cNvSpPr txBox="1"/>
          <p:nvPr/>
        </p:nvSpPr>
        <p:spPr>
          <a:xfrm>
            <a:off x="1461201" y="10858328"/>
            <a:ext cx="8962959" cy="3970318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21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日（木）１３：３０～１５：００　京阪電車 錦織車庫 （近江神宮前駅下車）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鉄道の安全な利用方法、運転方法などを学んだ後、実際に電車の運転を体験します。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大津の京阪電車を愛する会会員または会員のご家族で、小学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年生および中学１～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年生の方。対象者の方は参加費無料です。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名（応募者多数の場合は抽選）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往復はがきに 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①「お仕事体験参加希望」 ②参加者氏名と学年 ③会員氏名と住所 ④当日の連絡先電話番号 を記入し、下記宛お送りください。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締切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31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日、当日消印有効です。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EB4F3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〒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520-0861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大津市石山寺３－２７－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11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大津の京阪電車を愛する会事務局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EB4F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当選通知はがきが受講票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となります。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現在会員でない方</a:t>
            </a:r>
            <a:r>
              <a:rPr kumimoji="1" lang="ja-JP" altLang="en-US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は、入会後にお申し込み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ください。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（但し、応募者多数</a:t>
            </a:r>
            <a:r>
              <a:rPr kumimoji="1" lang="ja-JP" altLang="en-US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の場合は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抽選となりますので、入会していただいても参加できない場合があります）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お子様だけの参加です。保護者の方は同席できません。また駐車場はありませんので　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会場へは電車でお越しください。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（保護者待合室はご用意します）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📞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０７７ｰ５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34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ｰ２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800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大津の京阪電車を愛する会事務局（平日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kumimoji="1" lang="en-US" altLang="ja-JP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17:00</a:t>
            </a:r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34DB1A-0398-0866-4E3F-462A37EDED54}"/>
              </a:ext>
            </a:extLst>
          </p:cNvPr>
          <p:cNvSpPr txBox="1"/>
          <p:nvPr/>
        </p:nvSpPr>
        <p:spPr>
          <a:xfrm>
            <a:off x="181459" y="10858328"/>
            <a:ext cx="1226402" cy="3970318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日時・場所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実施概要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対象者　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・参加費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申し込み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ご注意</a:t>
            </a:r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お問合せ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DF4FC-4FF3-4004-8D7F-9AF049B1BADB}"/>
              </a:ext>
            </a:extLst>
          </p:cNvPr>
          <p:cNvSpPr txBox="1"/>
          <p:nvPr/>
        </p:nvSpPr>
        <p:spPr>
          <a:xfrm>
            <a:off x="5027871" y="79838"/>
            <a:ext cx="4538354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</a:t>
            </a:r>
            <a:endParaRPr kumimoji="1" lang="en-US" altLang="ja-JP" sz="2879" b="1" dirty="0">
              <a:ln w="317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京阪電気鉄道株式会社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B6EDC8-5474-B824-92C6-56A9CAA58FA3}"/>
              </a:ext>
            </a:extLst>
          </p:cNvPr>
          <p:cNvSpPr txBox="1"/>
          <p:nvPr/>
        </p:nvSpPr>
        <p:spPr>
          <a:xfrm>
            <a:off x="9585126" y="79838"/>
            <a:ext cx="976324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主催</a:t>
            </a:r>
            <a:endParaRPr kumimoji="1" lang="en-US" altLang="ja-JP" sz="2879" b="1" dirty="0">
              <a:ln w="3175" cmpd="sng">
                <a:noFill/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879" b="1" dirty="0">
                <a:ln w="3175" cmpd="sng">
                  <a:noFill/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協力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5C4E3B-180D-DE9B-1C89-03C051845BD5}"/>
              </a:ext>
            </a:extLst>
          </p:cNvPr>
          <p:cNvSpPr txBox="1"/>
          <p:nvPr/>
        </p:nvSpPr>
        <p:spPr>
          <a:xfrm>
            <a:off x="201856" y="214504"/>
            <a:ext cx="3027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EA610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</a:t>
            </a:r>
            <a:endParaRPr kumimoji="1" lang="en-US" altLang="ja-JP" sz="9600" b="1" i="1" dirty="0">
              <a:ln w="6350" cmpd="sng">
                <a:solidFill>
                  <a:schemeClr val="bg1"/>
                </a:solidFill>
                <a:prstDash val="solid"/>
              </a:ln>
              <a:solidFill>
                <a:srgbClr val="EA6103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9600" b="1" i="1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rgbClr val="EA6103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電車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B3BF8E-73B0-C10F-2FD1-0519ED741DF0}"/>
              </a:ext>
            </a:extLst>
          </p:cNvPr>
          <p:cNvSpPr txBox="1"/>
          <p:nvPr/>
        </p:nvSpPr>
        <p:spPr>
          <a:xfrm rot="19602618">
            <a:off x="2510309" y="743560"/>
            <a:ext cx="2643020" cy="9233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n w="3492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夏休み</a:t>
            </a:r>
          </a:p>
        </p:txBody>
      </p:sp>
    </p:spTree>
    <p:extLst>
      <p:ext uri="{BB962C8B-B14F-4D97-AF65-F5344CB8AC3E}">
        <p14:creationId xmlns:p14="http://schemas.microsoft.com/office/powerpoint/2010/main" val="21182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600</TotalTime>
  <Words>303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P丸ゴシック体E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治彦 西</dc:creator>
  <cp:lastModifiedBy>治彦 西</cp:lastModifiedBy>
  <cp:revision>78</cp:revision>
  <cp:lastPrinted>2024-04-16T06:06:35Z</cp:lastPrinted>
  <dcterms:created xsi:type="dcterms:W3CDTF">2018-12-30T01:03:43Z</dcterms:created>
  <dcterms:modified xsi:type="dcterms:W3CDTF">2025-05-07T00:34:04Z</dcterms:modified>
</cp:coreProperties>
</file>